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25"/>
    <p:sldMasterId id="2147483672" r:id="rId26"/>
    <p:sldMasterId id="2147483689" r:id="rId27"/>
    <p:sldMasterId id="2147483675" r:id="rId28"/>
    <p:sldMasterId id="2147483681" r:id="rId29"/>
    <p:sldMasterId id="2147483687" r:id="rId30"/>
  </p:sldMasterIdLst>
  <p:notesMasterIdLst>
    <p:notesMasterId r:id="rId79"/>
  </p:notesMasterIdLst>
  <p:handoutMasterIdLst>
    <p:handoutMasterId r:id="rId80"/>
  </p:handoutMasterIdLst>
  <p:sldIdLst>
    <p:sldId id="393" r:id="rId31"/>
    <p:sldId id="338" r:id="rId32"/>
    <p:sldId id="325" r:id="rId33"/>
    <p:sldId id="327" r:id="rId34"/>
    <p:sldId id="328" r:id="rId35"/>
    <p:sldId id="322" r:id="rId36"/>
    <p:sldId id="376" r:id="rId37"/>
    <p:sldId id="360" r:id="rId38"/>
    <p:sldId id="426" r:id="rId39"/>
    <p:sldId id="389" r:id="rId40"/>
    <p:sldId id="329" r:id="rId41"/>
    <p:sldId id="382" r:id="rId42"/>
    <p:sldId id="418" r:id="rId43"/>
    <p:sldId id="365" r:id="rId44"/>
    <p:sldId id="324" r:id="rId45"/>
    <p:sldId id="347" r:id="rId46"/>
    <p:sldId id="326" r:id="rId47"/>
    <p:sldId id="388" r:id="rId48"/>
    <p:sldId id="399" r:id="rId49"/>
    <p:sldId id="419" r:id="rId50"/>
    <p:sldId id="385" r:id="rId51"/>
    <p:sldId id="400" r:id="rId52"/>
    <p:sldId id="422" r:id="rId53"/>
    <p:sldId id="390" r:id="rId54"/>
    <p:sldId id="417" r:id="rId55"/>
    <p:sldId id="401" r:id="rId56"/>
    <p:sldId id="402" r:id="rId57"/>
    <p:sldId id="378" r:id="rId58"/>
    <p:sldId id="405" r:id="rId59"/>
    <p:sldId id="420" r:id="rId60"/>
    <p:sldId id="371" r:id="rId61"/>
    <p:sldId id="372" r:id="rId62"/>
    <p:sldId id="373" r:id="rId63"/>
    <p:sldId id="374" r:id="rId64"/>
    <p:sldId id="370" r:id="rId65"/>
    <p:sldId id="407" r:id="rId66"/>
    <p:sldId id="408" r:id="rId67"/>
    <p:sldId id="409" r:id="rId68"/>
    <p:sldId id="416" r:id="rId69"/>
    <p:sldId id="410" r:id="rId70"/>
    <p:sldId id="415" r:id="rId71"/>
    <p:sldId id="412" r:id="rId72"/>
    <p:sldId id="413" r:id="rId73"/>
    <p:sldId id="380" r:id="rId74"/>
    <p:sldId id="414" r:id="rId75"/>
    <p:sldId id="356" r:id="rId76"/>
    <p:sldId id="357" r:id="rId77"/>
    <p:sldId id="358" r:id="rId78"/>
  </p:sldIdLst>
  <p:sldSz cx="12192000" cy="6858000"/>
  <p:notesSz cx="9906000" cy="12954000"/>
  <p:custDataLst>
    <p:custData r:id="rId19"/>
    <p:custData r:id="rId20"/>
    <p:custData r:id="rId11"/>
    <p:custData r:id="rId10"/>
    <p:custData r:id="rId13"/>
    <p:custData r:id="rId8"/>
    <p:custData r:id="rId22"/>
    <p:custData r:id="rId9"/>
    <p:custData r:id="rId12"/>
    <p:custData r:id="rId21"/>
    <p:custData r:id="rId18"/>
    <p:custData r:id="rId15"/>
    <p:custData r:id="rId6"/>
    <p:custData r:id="rId14"/>
    <p:custData r:id="rId5"/>
    <p:custData r:id="rId23"/>
    <p:custData r:id="rId16"/>
    <p:custData r:id="rId3"/>
    <p:custData r:id="rId17"/>
  </p:custDataLst>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504" userDrawn="1">
          <p15:clr>
            <a:srgbClr val="A4A3A4"/>
          </p15:clr>
        </p15:guide>
        <p15:guide id="3" orient="horz" pos="3216" userDrawn="1">
          <p15:clr>
            <a:srgbClr val="A4A3A4"/>
          </p15:clr>
        </p15:guide>
        <p15:guide id="4" orient="horz" pos="1536" userDrawn="1">
          <p15:clr>
            <a:srgbClr val="A4A3A4"/>
          </p15:clr>
        </p15:guide>
        <p15:guide id="5" pos="5064" userDrawn="1">
          <p15:clr>
            <a:srgbClr val="A4A3A4"/>
          </p15:clr>
        </p15:guide>
        <p15:guide id="6" pos="7584" userDrawn="1">
          <p15:clr>
            <a:srgbClr val="A4A3A4"/>
          </p15:clr>
        </p15:guide>
        <p15:guide id="8" pos="3888" userDrawn="1">
          <p15:clr>
            <a:srgbClr val="A4A3A4"/>
          </p15:clr>
        </p15:guide>
        <p15:guide id="9" pos="4392" userDrawn="1">
          <p15:clr>
            <a:srgbClr val="A4A3A4"/>
          </p15:clr>
        </p15:guide>
        <p15:guide id="11" pos="6576" userDrawn="1">
          <p15:clr>
            <a:srgbClr val="A4A3A4"/>
          </p15:clr>
        </p15:guide>
        <p15:guide id="12" orient="horz" pos="2424" userDrawn="1">
          <p15:clr>
            <a:srgbClr val="A4A3A4"/>
          </p15:clr>
        </p15:guide>
        <p15:guide id="13" pos="6384" userDrawn="1">
          <p15:clr>
            <a:srgbClr val="A4A3A4"/>
          </p15:clr>
        </p15:guide>
        <p15:guide id="14" userDrawn="1">
          <p15:clr>
            <a:srgbClr val="A4A3A4"/>
          </p15:clr>
        </p15:guide>
        <p15:guide id="16" orient="horz" pos="2904" userDrawn="1">
          <p15:clr>
            <a:srgbClr val="A4A3A4"/>
          </p15:clr>
        </p15:guide>
        <p15:guide id="19" orient="horz" pos="1560" userDrawn="1">
          <p15:clr>
            <a:srgbClr val="A4A3A4"/>
          </p15:clr>
        </p15:guide>
        <p15:guide id="20" pos="5232" userDrawn="1">
          <p15:clr>
            <a:srgbClr val="A4A3A4"/>
          </p15:clr>
        </p15:guide>
        <p15:guide id="22" pos="2592" userDrawn="1">
          <p15:clr>
            <a:srgbClr val="A4A3A4"/>
          </p15:clr>
        </p15:guide>
        <p15:guide id="23" pos="6132" userDrawn="1">
          <p15:clr>
            <a:srgbClr val="A4A3A4"/>
          </p15:clr>
        </p15:guide>
        <p15:guide id="24" orient="horz" pos="840" userDrawn="1">
          <p15:clr>
            <a:srgbClr val="A4A3A4"/>
          </p15:clr>
        </p15:guide>
        <p15:guide id="25" pos="1008" userDrawn="1">
          <p15:clr>
            <a:srgbClr val="A4A3A4"/>
          </p15:clr>
        </p15:guide>
        <p15:guide id="26" pos="1248" userDrawn="1">
          <p15:clr>
            <a:srgbClr val="A4A3A4"/>
          </p15:clr>
        </p15:guide>
        <p15:guide id="27" pos="1416" userDrawn="1">
          <p15:clr>
            <a:srgbClr val="A4A3A4"/>
          </p15:clr>
        </p15:guide>
        <p15:guide id="28" pos="1536" userDrawn="1">
          <p15:clr>
            <a:srgbClr val="A4A3A4"/>
          </p15:clr>
        </p15:guide>
        <p15:guide id="29" pos="1728" userDrawn="1">
          <p15:clr>
            <a:srgbClr val="A4A3A4"/>
          </p15:clr>
        </p15:guide>
        <p15:guide id="30" pos="1848" userDrawn="1">
          <p15:clr>
            <a:srgbClr val="A4A3A4"/>
          </p15:clr>
        </p15:guide>
        <p15:guide id="31" pos="2012" userDrawn="1">
          <p15:clr>
            <a:srgbClr val="A4A3A4"/>
          </p15:clr>
        </p15:guide>
        <p15:guide id="32" pos="2174" userDrawn="1">
          <p15:clr>
            <a:srgbClr val="A4A3A4"/>
          </p15:clr>
        </p15:guide>
        <p15:guide id="33" pos="4115" userDrawn="1">
          <p15:clr>
            <a:srgbClr val="A4A3A4"/>
          </p15:clr>
        </p15:guide>
      </p15:sldGuideLst>
    </p:ext>
    <p:ext uri="{2D200454-40CA-4A62-9FC3-DE9A4176ACB9}">
      <p15:notesGuideLst xmlns:p15="http://schemas.microsoft.com/office/powerpoint/2012/main">
        <p15:guide id="1" orient="horz" pos="4080" userDrawn="1">
          <p15:clr>
            <a:srgbClr val="A4A3A4"/>
          </p15:clr>
        </p15:guide>
        <p15:guide id="2" pos="1052" userDrawn="1">
          <p15:clr>
            <a:srgbClr val="A4A3A4"/>
          </p15:clr>
        </p15:guide>
        <p15:guide id="3" pos="5223"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04F03A-7278-246A-9265-A4649221AAB7}" name="Diehl, Don (Hartford Funds)" initials="DD(F" userId="S::don.diehl@hartfordfunds.com::1eff87ee-846b-43ad-bf13-c86ba672480a" providerId="AD"/>
  <p188:author id="{CA6E7074-429B-B3F0-4297-933708DE51EC}" name="Miller, Stephanie J (Hartford Funds)" initials="MSJ(F" userId="S::stephanie.miller@hartfordfunds.com::ae241861-58cf-472e-8818-351b802a3d14" providerId="AD"/>
  <p188:author id="{8FCE4CF7-052B-4518-B755-61CF6096D511}" name="Cromleigh, Katie (Hartford Funds)" initials="CF" userId="S::katherine.cromleigh@hartfordfunds.com::b2549b75-9e35-4bae-8855-d63701ca038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dd81831" initials="d" lastIdx="13" clrIdx="0"/>
  <p:cmAuthor id="7" name="TOSCANO, ANDREA (Hartford Funds)" initials="AT" lastIdx="6" clrIdx="7">
    <p:extLst>
      <p:ext uri="{19B8F6BF-5375-455C-9EA6-DF929625EA0E}">
        <p15:presenceInfo xmlns:p15="http://schemas.microsoft.com/office/powerpoint/2012/main" userId="S::ANDREA.TOSCANO@hartfordfunds.com::37f9abee-e9c9-49e9-9334-055690429351" providerId="AD"/>
      </p:ext>
    </p:extLst>
  </p:cmAuthor>
  <p:cmAuthor id="1" name="sm49180" initials="sjm" lastIdx="1" clrIdx="1"/>
  <p:cmAuthor id="2" name="dd81913" initials="d" lastIdx="0" clrIdx="2"/>
  <p:cmAuthor id="3" name="Linda C Babcock" initials="LCB" lastIdx="50" clrIdx="3">
    <p:extLst>
      <p:ext uri="{19B8F6BF-5375-455C-9EA6-DF929625EA0E}">
        <p15:presenceInfo xmlns:p15="http://schemas.microsoft.com/office/powerpoint/2012/main" userId="S-1-5-21-484763869-963894560-842925246-12335" providerId="AD"/>
      </p:ext>
    </p:extLst>
  </p:cmAuthor>
  <p:cmAuthor id="4" name="Miller, Stephanie J (Hartford Funds)" initials="MSJ(F" lastIdx="276" clrIdx="4">
    <p:extLst>
      <p:ext uri="{19B8F6BF-5375-455C-9EA6-DF929625EA0E}">
        <p15:presenceInfo xmlns:p15="http://schemas.microsoft.com/office/powerpoint/2012/main" userId="S::stephanie.miller@hartfordfunds.com::ae241861-58cf-472e-8818-351b802a3d14" providerId="AD"/>
      </p:ext>
    </p:extLst>
  </p:cmAuthor>
  <p:cmAuthor id="5" name="Briggs, Brian M (Hartford Funds)" initials="BMB" lastIdx="7" clrIdx="5">
    <p:extLst>
      <p:ext uri="{19B8F6BF-5375-455C-9EA6-DF929625EA0E}">
        <p15:presenceInfo xmlns:p15="http://schemas.microsoft.com/office/powerpoint/2012/main" userId="Briggs, Brian M (Hartford Funds)" providerId="None"/>
      </p:ext>
    </p:extLst>
  </p:cmAuthor>
  <p:cmAuthor id="6" name="Stahl, Amanda (Hartford Funds)" initials="SF" lastIdx="4" clrIdx="6">
    <p:extLst>
      <p:ext uri="{19B8F6BF-5375-455C-9EA6-DF929625EA0E}">
        <p15:presenceInfo xmlns:p15="http://schemas.microsoft.com/office/powerpoint/2012/main" userId="S::amanda.stahl@hartfordfunds.com::83490a5d-d3cd-4db9-8162-6c1df15778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DDC0"/>
    <a:srgbClr val="9BBBEF"/>
    <a:srgbClr val="2C70DD"/>
    <a:srgbClr val="005D55"/>
    <a:srgbClr val="008571"/>
    <a:srgbClr val="598FE4"/>
    <a:srgbClr val="FBAB18"/>
    <a:srgbClr val="562A77"/>
    <a:srgbClr val="FFFFFF"/>
    <a:srgbClr val="0E20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504"/>
        <p:guide orient="horz" pos="3216"/>
        <p:guide orient="horz" pos="1536"/>
        <p:guide pos="5064"/>
        <p:guide pos="7584"/>
        <p:guide pos="3888"/>
        <p:guide pos="4392"/>
        <p:guide pos="6576"/>
        <p:guide orient="horz" pos="2424"/>
        <p:guide pos="6384"/>
        <p:guide/>
        <p:guide orient="horz" pos="2904"/>
        <p:guide orient="horz" pos="1560"/>
        <p:guide pos="5232"/>
        <p:guide pos="2592"/>
        <p:guide pos="6132"/>
        <p:guide orient="horz" pos="840"/>
        <p:guide pos="1008"/>
        <p:guide pos="1248"/>
        <p:guide pos="1416"/>
        <p:guide pos="1536"/>
        <p:guide pos="1728"/>
        <p:guide pos="1848"/>
        <p:guide pos="2012"/>
        <p:guide pos="2174"/>
        <p:guide pos="4115"/>
      </p:guideLst>
    </p:cSldViewPr>
  </p:slideViewPr>
  <p:notesViewPr>
    <p:cSldViewPr snapToGrid="0">
      <p:cViewPr>
        <p:scale>
          <a:sx n="1" d="2"/>
          <a:sy n="1" d="2"/>
        </p:scale>
        <p:origin x="0" y="0"/>
      </p:cViewPr>
      <p:guideLst>
        <p:guide orient="horz" pos="4080"/>
        <p:guide pos="1052"/>
        <p:guide pos="522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xml"/><Relationship Id="rId21" Type="http://schemas.openxmlformats.org/officeDocument/2006/relationships/customXml" Target="../customXml/item21.xml"/><Relationship Id="rId42" Type="http://schemas.openxmlformats.org/officeDocument/2006/relationships/slide" Target="slides/slide12.xml"/><Relationship Id="rId47" Type="http://schemas.openxmlformats.org/officeDocument/2006/relationships/slide" Target="slides/slide17.xml"/><Relationship Id="rId63" Type="http://schemas.openxmlformats.org/officeDocument/2006/relationships/slide" Target="slides/slide33.xml"/><Relationship Id="rId68" Type="http://schemas.openxmlformats.org/officeDocument/2006/relationships/slide" Target="slides/slide38.xml"/><Relationship Id="rId84" Type="http://schemas.openxmlformats.org/officeDocument/2006/relationships/theme" Target="theme/theme1.xml"/><Relationship Id="rId16" Type="http://schemas.openxmlformats.org/officeDocument/2006/relationships/customXml" Target="../customXml/item16.xml"/><Relationship Id="rId11" Type="http://schemas.openxmlformats.org/officeDocument/2006/relationships/customXml" Target="../customXml/item11.xml"/><Relationship Id="rId32" Type="http://schemas.openxmlformats.org/officeDocument/2006/relationships/slide" Target="slides/slide2.xml"/><Relationship Id="rId37" Type="http://schemas.openxmlformats.org/officeDocument/2006/relationships/slide" Target="slides/slide7.xml"/><Relationship Id="rId53" Type="http://schemas.openxmlformats.org/officeDocument/2006/relationships/slide" Target="slides/slide23.xml"/><Relationship Id="rId58" Type="http://schemas.openxmlformats.org/officeDocument/2006/relationships/slide" Target="slides/slide28.xml"/><Relationship Id="rId74" Type="http://schemas.openxmlformats.org/officeDocument/2006/relationships/slide" Target="slides/slide44.xml"/><Relationship Id="rId79" Type="http://schemas.openxmlformats.org/officeDocument/2006/relationships/notesMaster" Target="notesMasters/notesMaster1.xml"/><Relationship Id="rId5" Type="http://schemas.openxmlformats.org/officeDocument/2006/relationships/customXml" Target="../customXml/item5.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Master" Target="slideMasters/slideMaster3.xml"/><Relationship Id="rId30" Type="http://schemas.openxmlformats.org/officeDocument/2006/relationships/slideMaster" Target="slideMasters/slideMaster6.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slide" Target="slides/slide39.xml"/><Relationship Id="rId77" Type="http://schemas.openxmlformats.org/officeDocument/2006/relationships/slide" Target="slides/slide47.xml"/><Relationship Id="rId8" Type="http://schemas.openxmlformats.org/officeDocument/2006/relationships/customXml" Target="../customXml/item8.xml"/><Relationship Id="rId51" Type="http://schemas.openxmlformats.org/officeDocument/2006/relationships/slide" Target="slides/slide21.xml"/><Relationship Id="rId72" Type="http://schemas.openxmlformats.org/officeDocument/2006/relationships/slide" Target="slides/slide42.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Master" Target="slideMasters/slideMaster1.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20" Type="http://schemas.openxmlformats.org/officeDocument/2006/relationships/customXml" Target="../customXml/item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Master" Target="slideMasters/slideMaster4.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 Type="http://schemas.openxmlformats.org/officeDocument/2006/relationships/customXml" Target="../customXml/item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commentAuthors" Target="commentAuthors.xml"/><Relationship Id="rId86"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7" Type="http://schemas.openxmlformats.org/officeDocument/2006/relationships/customXml" Target="../customXml/item7.xml"/><Relationship Id="rId71" Type="http://schemas.openxmlformats.org/officeDocument/2006/relationships/slide" Target="slides/slide41.xml"/><Relationship Id="rId2" Type="http://schemas.openxmlformats.org/officeDocument/2006/relationships/customXml" Target="../customXml/item2.xml"/><Relationship Id="rId29" Type="http://schemas.openxmlformats.org/officeDocument/2006/relationships/slideMaster" Target="slideMasters/slideMaster5.xml"/><Relationship Id="rId24" Type="http://schemas.openxmlformats.org/officeDocument/2006/relationships/customXml" Target="../customXml/item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microsoft.com/office/2018/10/relationships/authors" Target="authors.xml"/><Relationship Id="rId61" Type="http://schemas.openxmlformats.org/officeDocument/2006/relationships/slide" Target="slides/slide31.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ler, Stephanie J (Hartford Funds)" userId="ae241861-58cf-472e-8818-351b802a3d14" providerId="ADAL" clId="{1DFF9F4E-C2DF-440E-8471-7A962EB5EF3F}"/>
    <pc:docChg chg="undo custSel addSld delSld modSld sldOrd modMainMaster modNotesMaster modHandout">
      <pc:chgData name="Miller, Stephanie J (Hartford Funds)" userId="ae241861-58cf-472e-8818-351b802a3d14" providerId="ADAL" clId="{1DFF9F4E-C2DF-440E-8471-7A962EB5EF3F}" dt="2025-02-06T21:30:19.395" v="4131" actId="27918"/>
      <pc:docMkLst>
        <pc:docMk/>
      </pc:docMkLst>
      <pc:sldChg chg="delCm modNotes">
        <pc:chgData name="Miller, Stephanie J (Hartford Funds)" userId="ae241861-58cf-472e-8818-351b802a3d14" providerId="ADAL" clId="{1DFF9F4E-C2DF-440E-8471-7A962EB5EF3F}" dt="2025-02-05T19:33:29.923" v="4117" actId="255"/>
        <pc:sldMkLst>
          <pc:docMk/>
          <pc:sldMk cId="1062160914" sldId="322"/>
        </pc:sldMkLst>
      </pc:sldChg>
      <pc:sldChg chg="modSp mod modNotes">
        <pc:chgData name="Miller, Stephanie J (Hartford Funds)" userId="ae241861-58cf-472e-8818-351b802a3d14" providerId="ADAL" clId="{1DFF9F4E-C2DF-440E-8471-7A962EB5EF3F}" dt="2025-01-29T20:14:46.451" v="2857"/>
        <pc:sldMkLst>
          <pc:docMk/>
          <pc:sldMk cId="2961100390" sldId="324"/>
        </pc:sldMkLst>
        <pc:spChg chg="mod">
          <ac:chgData name="Miller, Stephanie J (Hartford Funds)" userId="ae241861-58cf-472e-8818-351b802a3d14" providerId="ADAL" clId="{1DFF9F4E-C2DF-440E-8471-7A962EB5EF3F}" dt="2025-01-28T21:22:43.208" v="944" actId="20577"/>
          <ac:spMkLst>
            <pc:docMk/>
            <pc:sldMk cId="2961100390" sldId="324"/>
            <ac:spMk id="10" creationId="{0792E368-5761-28CF-E356-605D62966D11}"/>
          </ac:spMkLst>
        </pc:spChg>
      </pc:sldChg>
      <pc:sldChg chg="modSp mod ord delCm modNotes modNotesTx">
        <pc:chgData name="Miller, Stephanie J (Hartford Funds)" userId="ae241861-58cf-472e-8818-351b802a3d14" providerId="ADAL" clId="{1DFF9F4E-C2DF-440E-8471-7A962EB5EF3F}" dt="2025-02-06T18:27:56.176" v="4126" actId="1592"/>
        <pc:sldMkLst>
          <pc:docMk/>
          <pc:sldMk cId="3517550244" sldId="325"/>
        </pc:sldMkLst>
        <pc:spChg chg="mod">
          <ac:chgData name="Miller, Stephanie J (Hartford Funds)" userId="ae241861-58cf-472e-8818-351b802a3d14" providerId="ADAL" clId="{1DFF9F4E-C2DF-440E-8471-7A962EB5EF3F}" dt="2025-01-28T17:22:48.468" v="794" actId="1076"/>
          <ac:spMkLst>
            <pc:docMk/>
            <pc:sldMk cId="3517550244" sldId="325"/>
            <ac:spMk id="4" creationId="{CA35B9C3-D0E7-9EA8-6AE3-AA8C5A473061}"/>
          </ac:spMkLst>
        </pc:spChg>
      </pc:sldChg>
      <pc:sldChg chg="modNotes">
        <pc:chgData name="Miller, Stephanie J (Hartford Funds)" userId="ae241861-58cf-472e-8818-351b802a3d14" providerId="ADAL" clId="{1DFF9F4E-C2DF-440E-8471-7A962EB5EF3F}" dt="2025-01-29T20:16:18.776" v="2863"/>
        <pc:sldMkLst>
          <pc:docMk/>
          <pc:sldMk cId="2500754262" sldId="326"/>
        </pc:sldMkLst>
      </pc:sldChg>
      <pc:sldChg chg="ord delCm modCm modNotes">
        <pc:chgData name="Miller, Stephanie J (Hartford Funds)" userId="ae241861-58cf-472e-8818-351b802a3d14" providerId="ADAL" clId="{1DFF9F4E-C2DF-440E-8471-7A962EB5EF3F}" dt="2025-01-29T21:35:04.706" v="3820"/>
        <pc:sldMkLst>
          <pc:docMk/>
          <pc:sldMk cId="3254656195" sldId="327"/>
        </pc:sldMkLst>
      </pc:sldChg>
      <pc:sldChg chg="modSp mod delCm modNotes">
        <pc:chgData name="Miller, Stephanie J (Hartford Funds)" userId="ae241861-58cf-472e-8818-351b802a3d14" providerId="ADAL" clId="{1DFF9F4E-C2DF-440E-8471-7A962EB5EF3F}" dt="2025-01-29T19:56:52.536" v="2426" actId="20577"/>
        <pc:sldMkLst>
          <pc:docMk/>
          <pc:sldMk cId="3770267808" sldId="328"/>
        </pc:sldMkLst>
        <pc:spChg chg="mod">
          <ac:chgData name="Miller, Stephanie J (Hartford Funds)" userId="ae241861-58cf-472e-8818-351b802a3d14" providerId="ADAL" clId="{1DFF9F4E-C2DF-440E-8471-7A962EB5EF3F}" dt="2025-01-29T19:42:34.122" v="2068" actId="14100"/>
          <ac:spMkLst>
            <pc:docMk/>
            <pc:sldMk cId="3770267808" sldId="328"/>
            <ac:spMk id="8" creationId="{ADFFCC59-4778-3DA5-9C27-284913E4F49A}"/>
          </ac:spMkLst>
        </pc:spChg>
      </pc:sldChg>
      <pc:sldChg chg="modNotes modNotesTx">
        <pc:chgData name="Miller, Stephanie J (Hartford Funds)" userId="ae241861-58cf-472e-8818-351b802a3d14" providerId="ADAL" clId="{1DFF9F4E-C2DF-440E-8471-7A962EB5EF3F}" dt="2025-02-05T15:24:05.748" v="3986" actId="20577"/>
        <pc:sldMkLst>
          <pc:docMk/>
          <pc:sldMk cId="2031424863" sldId="329"/>
        </pc:sldMkLst>
      </pc:sldChg>
      <pc:sldChg chg="del mod modShow">
        <pc:chgData name="Miller, Stephanie J (Hartford Funds)" userId="ae241861-58cf-472e-8818-351b802a3d14" providerId="ADAL" clId="{1DFF9F4E-C2DF-440E-8471-7A962EB5EF3F}" dt="2025-01-27T16:34:42.735" v="370" actId="2696"/>
        <pc:sldMkLst>
          <pc:docMk/>
          <pc:sldMk cId="3734366168" sldId="333"/>
        </pc:sldMkLst>
      </pc:sldChg>
      <pc:sldChg chg="del mod modShow">
        <pc:chgData name="Miller, Stephanie J (Hartford Funds)" userId="ae241861-58cf-472e-8818-351b802a3d14" providerId="ADAL" clId="{1DFF9F4E-C2DF-440E-8471-7A962EB5EF3F}" dt="2025-01-27T16:34:54.631" v="371" actId="2696"/>
        <pc:sldMkLst>
          <pc:docMk/>
          <pc:sldMk cId="1824771293" sldId="335"/>
        </pc:sldMkLst>
      </pc:sldChg>
      <pc:sldChg chg="del addCm modCm">
        <pc:chgData name="Miller, Stephanie J (Hartford Funds)" userId="ae241861-58cf-472e-8818-351b802a3d14" providerId="ADAL" clId="{1DFF9F4E-C2DF-440E-8471-7A962EB5EF3F}" dt="2025-01-27T16:35:11.799" v="374" actId="2696"/>
        <pc:sldMkLst>
          <pc:docMk/>
          <pc:sldMk cId="2362486354" sldId="337"/>
        </pc:sldMkLst>
      </pc:sldChg>
      <pc:sldChg chg="modSp mod delCm modNotes">
        <pc:chgData name="Miller, Stephanie J (Hartford Funds)" userId="ae241861-58cf-472e-8818-351b802a3d14" providerId="ADAL" clId="{1DFF9F4E-C2DF-440E-8471-7A962EB5EF3F}" dt="2025-02-05T19:37:03.807" v="4125" actId="255"/>
        <pc:sldMkLst>
          <pc:docMk/>
          <pc:sldMk cId="3296460805" sldId="338"/>
        </pc:sldMkLst>
        <pc:spChg chg="mod">
          <ac:chgData name="Miller, Stephanie J (Hartford Funds)" userId="ae241861-58cf-472e-8818-351b802a3d14" providerId="ADAL" clId="{1DFF9F4E-C2DF-440E-8471-7A962EB5EF3F}" dt="2025-01-29T16:26:03.078" v="1527" actId="20577"/>
          <ac:spMkLst>
            <pc:docMk/>
            <pc:sldMk cId="3296460805" sldId="338"/>
            <ac:spMk id="2" creationId="{AFA89B47-16BD-ADB0-4A6F-E06514DF2E71}"/>
          </ac:spMkLst>
        </pc:spChg>
      </pc:sldChg>
      <pc:sldChg chg="modNotes">
        <pc:chgData name="Miller, Stephanie J (Hartford Funds)" userId="ae241861-58cf-472e-8818-351b802a3d14" providerId="ADAL" clId="{1DFF9F4E-C2DF-440E-8471-7A962EB5EF3F}" dt="2025-01-29T20:19:35.517" v="2876" actId="20577"/>
        <pc:sldMkLst>
          <pc:docMk/>
          <pc:sldMk cId="816125807" sldId="347"/>
        </pc:sldMkLst>
      </pc:sldChg>
      <pc:sldChg chg="modSp mod modNotes">
        <pc:chgData name="Miller, Stephanie J (Hartford Funds)" userId="ae241861-58cf-472e-8818-351b802a3d14" providerId="ADAL" clId="{1DFF9F4E-C2DF-440E-8471-7A962EB5EF3F}" dt="2025-01-29T19:39:04.029" v="2047" actId="20577"/>
        <pc:sldMkLst>
          <pc:docMk/>
          <pc:sldMk cId="1866722017" sldId="356"/>
        </pc:sldMkLst>
        <pc:spChg chg="mod">
          <ac:chgData name="Miller, Stephanie J (Hartford Funds)" userId="ae241861-58cf-472e-8818-351b802a3d14" providerId="ADAL" clId="{1DFF9F4E-C2DF-440E-8471-7A962EB5EF3F}" dt="2025-01-29T19:39:04.029" v="2047" actId="20577"/>
          <ac:spMkLst>
            <pc:docMk/>
            <pc:sldMk cId="1866722017" sldId="356"/>
            <ac:spMk id="4" creationId="{F033AC3E-5BE4-6737-54E5-29AA92D65149}"/>
          </ac:spMkLst>
        </pc:spChg>
      </pc:sldChg>
      <pc:sldChg chg="modSp mod delCm modNotes">
        <pc:chgData name="Miller, Stephanie J (Hartford Funds)" userId="ae241861-58cf-472e-8818-351b802a3d14" providerId="ADAL" clId="{1DFF9F4E-C2DF-440E-8471-7A962EB5EF3F}" dt="2025-01-28T21:55:54.398" v="1520" actId="255"/>
        <pc:sldMkLst>
          <pc:docMk/>
          <pc:sldMk cId="1553451142" sldId="357"/>
        </pc:sldMkLst>
        <pc:spChg chg="mod">
          <ac:chgData name="Miller, Stephanie J (Hartford Funds)" userId="ae241861-58cf-472e-8818-351b802a3d14" providerId="ADAL" clId="{1DFF9F4E-C2DF-440E-8471-7A962EB5EF3F}" dt="2025-01-27T21:40:58.521" v="779" actId="313"/>
          <ac:spMkLst>
            <pc:docMk/>
            <pc:sldMk cId="1553451142" sldId="357"/>
            <ac:spMk id="3" creationId="{0557CBC0-72E3-D601-A204-CCF5F915C5FA}"/>
          </ac:spMkLst>
        </pc:spChg>
      </pc:sldChg>
      <pc:sldChg chg="addSp delSp modSp mod modNotes">
        <pc:chgData name="Miller, Stephanie J (Hartford Funds)" userId="ae241861-58cf-472e-8818-351b802a3d14" providerId="ADAL" clId="{1DFF9F4E-C2DF-440E-8471-7A962EB5EF3F}" dt="2025-02-05T16:06:30.240" v="3988" actId="20577"/>
        <pc:sldMkLst>
          <pc:docMk/>
          <pc:sldMk cId="2897018936" sldId="358"/>
        </pc:sldMkLst>
        <pc:spChg chg="mod">
          <ac:chgData name="Miller, Stephanie J (Hartford Funds)" userId="ae241861-58cf-472e-8818-351b802a3d14" providerId="ADAL" clId="{1DFF9F4E-C2DF-440E-8471-7A962EB5EF3F}" dt="2025-01-29T21:25:43.064" v="3749" actId="5793"/>
          <ac:spMkLst>
            <pc:docMk/>
            <pc:sldMk cId="2897018936" sldId="358"/>
            <ac:spMk id="2" creationId="{7F14DE5A-1D31-2735-8A69-10CEF866B512}"/>
          </ac:spMkLst>
        </pc:spChg>
        <pc:spChg chg="add mod">
          <ac:chgData name="Miller, Stephanie J (Hartford Funds)" userId="ae241861-58cf-472e-8818-351b802a3d14" providerId="ADAL" clId="{1DFF9F4E-C2DF-440E-8471-7A962EB5EF3F}" dt="2025-02-05T16:06:30.240" v="3988" actId="20577"/>
          <ac:spMkLst>
            <pc:docMk/>
            <pc:sldMk cId="2897018936" sldId="358"/>
            <ac:spMk id="3" creationId="{E68F712B-3279-AF4B-040F-8A0282D35EAC}"/>
          </ac:spMkLst>
        </pc:spChg>
        <pc:spChg chg="del mod">
          <ac:chgData name="Miller, Stephanie J (Hartford Funds)" userId="ae241861-58cf-472e-8818-351b802a3d14" providerId="ADAL" clId="{1DFF9F4E-C2DF-440E-8471-7A962EB5EF3F}" dt="2025-01-28T17:26:41.638" v="804" actId="478"/>
          <ac:spMkLst>
            <pc:docMk/>
            <pc:sldMk cId="2897018936" sldId="358"/>
            <ac:spMk id="5" creationId="{08C0B46A-111A-D575-D11F-E0861242BF88}"/>
          </ac:spMkLst>
        </pc:spChg>
        <pc:spChg chg="add mod">
          <ac:chgData name="Miller, Stephanie J (Hartford Funds)" userId="ae241861-58cf-472e-8818-351b802a3d14" providerId="ADAL" clId="{1DFF9F4E-C2DF-440E-8471-7A962EB5EF3F}" dt="2025-01-28T17:28:40.889" v="835" actId="255"/>
          <ac:spMkLst>
            <pc:docMk/>
            <pc:sldMk cId="2897018936" sldId="358"/>
            <ac:spMk id="10" creationId="{41E26280-816D-6B1F-1507-C30B59925D75}"/>
          </ac:spMkLst>
        </pc:spChg>
        <pc:picChg chg="add mod">
          <ac:chgData name="Miller, Stephanie J (Hartford Funds)" userId="ae241861-58cf-472e-8818-351b802a3d14" providerId="ADAL" clId="{1DFF9F4E-C2DF-440E-8471-7A962EB5EF3F}" dt="2025-01-28T17:28:33.460" v="833" actId="14100"/>
          <ac:picMkLst>
            <pc:docMk/>
            <pc:sldMk cId="2897018936" sldId="358"/>
            <ac:picMk id="7" creationId="{50A6E8D8-9EA9-1482-C185-AA3616C3C599}"/>
          </ac:picMkLst>
        </pc:picChg>
        <pc:picChg chg="add del">
          <ac:chgData name="Miller, Stephanie J (Hartford Funds)" userId="ae241861-58cf-472e-8818-351b802a3d14" providerId="ADAL" clId="{1DFF9F4E-C2DF-440E-8471-7A962EB5EF3F}" dt="2025-01-28T17:26:52.214" v="808" actId="478"/>
          <ac:picMkLst>
            <pc:docMk/>
            <pc:sldMk cId="2897018936" sldId="358"/>
            <ac:picMk id="9" creationId="{4BA231A1-EBA0-F8C6-608C-0F609F87DE0B}"/>
          </ac:picMkLst>
        </pc:picChg>
      </pc:sldChg>
      <pc:sldChg chg="modSp mod modNotes">
        <pc:chgData name="Miller, Stephanie J (Hartford Funds)" userId="ae241861-58cf-472e-8818-351b802a3d14" providerId="ADAL" clId="{1DFF9F4E-C2DF-440E-8471-7A962EB5EF3F}" dt="2025-01-29T20:05:51.497" v="2658" actId="20577"/>
        <pc:sldMkLst>
          <pc:docMk/>
          <pc:sldMk cId="3333108531" sldId="360"/>
        </pc:sldMkLst>
        <pc:spChg chg="mod">
          <ac:chgData name="Miller, Stephanie J (Hartford Funds)" userId="ae241861-58cf-472e-8818-351b802a3d14" providerId="ADAL" clId="{1DFF9F4E-C2DF-440E-8471-7A962EB5EF3F}" dt="2025-01-23T21:02:05.961" v="0" actId="20577"/>
          <ac:spMkLst>
            <pc:docMk/>
            <pc:sldMk cId="3333108531" sldId="360"/>
            <ac:spMk id="8" creationId="{DBA215DB-30A9-58A1-5A8D-65696040757D}"/>
          </ac:spMkLst>
        </pc:spChg>
      </pc:sldChg>
      <pc:sldChg chg="modNotes">
        <pc:chgData name="Miller, Stephanie J (Hartford Funds)" userId="ae241861-58cf-472e-8818-351b802a3d14" providerId="ADAL" clId="{1DFF9F4E-C2DF-440E-8471-7A962EB5EF3F}" dt="2025-01-29T20:14:13.167" v="2854"/>
        <pc:sldMkLst>
          <pc:docMk/>
          <pc:sldMk cId="3942315352" sldId="365"/>
        </pc:sldMkLst>
      </pc:sldChg>
      <pc:sldChg chg="modSp mod modNotes">
        <pc:chgData name="Miller, Stephanie J (Hartford Funds)" userId="ae241861-58cf-472e-8818-351b802a3d14" providerId="ADAL" clId="{1DFF9F4E-C2DF-440E-8471-7A962EB5EF3F}" dt="2025-01-30T19:19:06.028" v="3876" actId="20577"/>
        <pc:sldMkLst>
          <pc:docMk/>
          <pc:sldMk cId="149145247" sldId="370"/>
        </pc:sldMkLst>
        <pc:spChg chg="mod">
          <ac:chgData name="Miller, Stephanie J (Hartford Funds)" userId="ae241861-58cf-472e-8818-351b802a3d14" providerId="ADAL" clId="{1DFF9F4E-C2DF-440E-8471-7A962EB5EF3F}" dt="2025-01-29T20:57:31.958" v="3446" actId="20577"/>
          <ac:spMkLst>
            <pc:docMk/>
            <pc:sldMk cId="149145247" sldId="370"/>
            <ac:spMk id="3" creationId="{83863C6A-A2C4-4534-B979-F8EA3A6C5ABA}"/>
          </ac:spMkLst>
        </pc:spChg>
        <pc:spChg chg="mod">
          <ac:chgData name="Miller, Stephanie J (Hartford Funds)" userId="ae241861-58cf-472e-8818-351b802a3d14" providerId="ADAL" clId="{1DFF9F4E-C2DF-440E-8471-7A962EB5EF3F}" dt="2025-01-29T20:57:44.598" v="3467" actId="1035"/>
          <ac:spMkLst>
            <pc:docMk/>
            <pc:sldMk cId="149145247" sldId="370"/>
            <ac:spMk id="5" creationId="{F1AD5BCE-6329-04D4-A55D-8BBC14A07001}"/>
          </ac:spMkLst>
        </pc:spChg>
        <pc:spChg chg="mod">
          <ac:chgData name="Miller, Stephanie J (Hartford Funds)" userId="ae241861-58cf-472e-8818-351b802a3d14" providerId="ADAL" clId="{1DFF9F4E-C2DF-440E-8471-7A962EB5EF3F}" dt="2025-01-30T19:19:06.028" v="3876" actId="20577"/>
          <ac:spMkLst>
            <pc:docMk/>
            <pc:sldMk cId="149145247" sldId="370"/>
            <ac:spMk id="10" creationId="{178F4E4C-DB8D-867A-57A5-C0BA00A2E949}"/>
          </ac:spMkLst>
        </pc:spChg>
        <pc:picChg chg="mod">
          <ac:chgData name="Miller, Stephanie J (Hartford Funds)" userId="ae241861-58cf-472e-8818-351b802a3d14" providerId="ADAL" clId="{1DFF9F4E-C2DF-440E-8471-7A962EB5EF3F}" dt="2025-01-29T20:57:44.598" v="3467" actId="1035"/>
          <ac:picMkLst>
            <pc:docMk/>
            <pc:sldMk cId="149145247" sldId="370"/>
            <ac:picMk id="4" creationId="{E4AEA15B-A859-91D5-B24C-2549449A6BFF}"/>
          </ac:picMkLst>
        </pc:picChg>
      </pc:sldChg>
      <pc:sldChg chg="modSp mod modNotes">
        <pc:chgData name="Miller, Stephanie J (Hartford Funds)" userId="ae241861-58cf-472e-8818-351b802a3d14" providerId="ADAL" clId="{1DFF9F4E-C2DF-440E-8471-7A962EB5EF3F}" dt="2025-01-29T21:03:08.609" v="3492" actId="20577"/>
        <pc:sldMkLst>
          <pc:docMk/>
          <pc:sldMk cId="3557209579" sldId="371"/>
        </pc:sldMkLst>
        <pc:spChg chg="mod">
          <ac:chgData name="Miller, Stephanie J (Hartford Funds)" userId="ae241861-58cf-472e-8818-351b802a3d14" providerId="ADAL" clId="{1DFF9F4E-C2DF-440E-8471-7A962EB5EF3F}" dt="2025-01-29T20:54:37.096" v="3312" actId="20577"/>
          <ac:spMkLst>
            <pc:docMk/>
            <pc:sldMk cId="3557209579" sldId="371"/>
            <ac:spMk id="3" creationId="{83863C6A-A2C4-4534-B979-F8EA3A6C5ABA}"/>
          </ac:spMkLst>
        </pc:spChg>
      </pc:sldChg>
      <pc:sldChg chg="modSp mod modNotes">
        <pc:chgData name="Miller, Stephanie J (Hartford Funds)" userId="ae241861-58cf-472e-8818-351b802a3d14" providerId="ADAL" clId="{1DFF9F4E-C2DF-440E-8471-7A962EB5EF3F}" dt="2025-01-29T21:02:13.021" v="3473"/>
        <pc:sldMkLst>
          <pc:docMk/>
          <pc:sldMk cId="1375502596" sldId="372"/>
        </pc:sldMkLst>
        <pc:spChg chg="mod">
          <ac:chgData name="Miller, Stephanie J (Hartford Funds)" userId="ae241861-58cf-472e-8818-351b802a3d14" providerId="ADAL" clId="{1DFF9F4E-C2DF-440E-8471-7A962EB5EF3F}" dt="2025-01-29T20:54:53.723" v="3318" actId="20577"/>
          <ac:spMkLst>
            <pc:docMk/>
            <pc:sldMk cId="1375502596" sldId="372"/>
            <ac:spMk id="3" creationId="{83863C6A-A2C4-4534-B979-F8EA3A6C5ABA}"/>
          </ac:spMkLst>
        </pc:spChg>
      </pc:sldChg>
      <pc:sldChg chg="modSp mod modNotes">
        <pc:chgData name="Miller, Stephanie J (Hartford Funds)" userId="ae241861-58cf-472e-8818-351b802a3d14" providerId="ADAL" clId="{1DFF9F4E-C2DF-440E-8471-7A962EB5EF3F}" dt="2025-01-29T21:04:33.972" v="3523" actId="20577"/>
        <pc:sldMkLst>
          <pc:docMk/>
          <pc:sldMk cId="3178245802" sldId="373"/>
        </pc:sldMkLst>
        <pc:spChg chg="mod">
          <ac:chgData name="Miller, Stephanie J (Hartford Funds)" userId="ae241861-58cf-472e-8818-351b802a3d14" providerId="ADAL" clId="{1DFF9F4E-C2DF-440E-8471-7A962EB5EF3F}" dt="2025-01-29T20:54:58.641" v="3321" actId="20577"/>
          <ac:spMkLst>
            <pc:docMk/>
            <pc:sldMk cId="3178245802" sldId="373"/>
            <ac:spMk id="3" creationId="{83863C6A-A2C4-4534-B979-F8EA3A6C5ABA}"/>
          </ac:spMkLst>
        </pc:spChg>
        <pc:spChg chg="mod">
          <ac:chgData name="Miller, Stephanie J (Hartford Funds)" userId="ae241861-58cf-472e-8818-351b802a3d14" providerId="ADAL" clId="{1DFF9F4E-C2DF-440E-8471-7A962EB5EF3F}" dt="2025-01-29T20:53:05.379" v="3292" actId="1036"/>
          <ac:spMkLst>
            <pc:docMk/>
            <pc:sldMk cId="3178245802" sldId="373"/>
            <ac:spMk id="7" creationId="{6C6C0399-3CF6-E09E-8A4A-091E45BF30A6}"/>
          </ac:spMkLst>
        </pc:spChg>
        <pc:spChg chg="mod">
          <ac:chgData name="Miller, Stephanie J (Hartford Funds)" userId="ae241861-58cf-472e-8818-351b802a3d14" providerId="ADAL" clId="{1DFF9F4E-C2DF-440E-8471-7A962EB5EF3F}" dt="2025-01-29T20:53:22.420" v="3293" actId="1036"/>
          <ac:spMkLst>
            <pc:docMk/>
            <pc:sldMk cId="3178245802" sldId="373"/>
            <ac:spMk id="8" creationId="{7BB7FE63-DDC3-61A1-890F-627986436154}"/>
          </ac:spMkLst>
        </pc:spChg>
        <pc:picChg chg="mod">
          <ac:chgData name="Miller, Stephanie J (Hartford Funds)" userId="ae241861-58cf-472e-8818-351b802a3d14" providerId="ADAL" clId="{1DFF9F4E-C2DF-440E-8471-7A962EB5EF3F}" dt="2025-01-29T20:53:22.420" v="3293" actId="1036"/>
          <ac:picMkLst>
            <pc:docMk/>
            <pc:sldMk cId="3178245802" sldId="373"/>
            <ac:picMk id="2" creationId="{409781AE-6E98-B042-D57E-59DEFFEF9682}"/>
          </ac:picMkLst>
        </pc:picChg>
      </pc:sldChg>
      <pc:sldChg chg="modSp mod modNotes">
        <pc:chgData name="Miller, Stephanie J (Hartford Funds)" userId="ae241861-58cf-472e-8818-351b802a3d14" providerId="ADAL" clId="{1DFF9F4E-C2DF-440E-8471-7A962EB5EF3F}" dt="2025-01-29T21:05:20.242" v="3526"/>
        <pc:sldMkLst>
          <pc:docMk/>
          <pc:sldMk cId="849605102" sldId="374"/>
        </pc:sldMkLst>
        <pc:spChg chg="mod">
          <ac:chgData name="Miller, Stephanie J (Hartford Funds)" userId="ae241861-58cf-472e-8818-351b802a3d14" providerId="ADAL" clId="{1DFF9F4E-C2DF-440E-8471-7A962EB5EF3F}" dt="2025-01-29T20:56:05.005" v="3366" actId="1035"/>
          <ac:spMkLst>
            <pc:docMk/>
            <pc:sldMk cId="849605102" sldId="374"/>
            <ac:spMk id="3" creationId="{83863C6A-A2C4-4534-B979-F8EA3A6C5ABA}"/>
          </ac:spMkLst>
        </pc:spChg>
        <pc:spChg chg="mod">
          <ac:chgData name="Miller, Stephanie J (Hartford Funds)" userId="ae241861-58cf-472e-8818-351b802a3d14" providerId="ADAL" clId="{1DFF9F4E-C2DF-440E-8471-7A962EB5EF3F}" dt="2025-01-29T20:56:39.634" v="3437" actId="1035"/>
          <ac:spMkLst>
            <pc:docMk/>
            <pc:sldMk cId="849605102" sldId="374"/>
            <ac:spMk id="7" creationId="{A21767C5-DB14-126F-0FB7-64604DC89F2D}"/>
          </ac:spMkLst>
        </pc:spChg>
        <pc:spChg chg="mod">
          <ac:chgData name="Miller, Stephanie J (Hartford Funds)" userId="ae241861-58cf-472e-8818-351b802a3d14" providerId="ADAL" clId="{1DFF9F4E-C2DF-440E-8471-7A962EB5EF3F}" dt="2025-01-29T20:56:30.658" v="3403" actId="1035"/>
          <ac:spMkLst>
            <pc:docMk/>
            <pc:sldMk cId="849605102" sldId="374"/>
            <ac:spMk id="8" creationId="{37FE4209-318B-68BD-BB57-D7B974E445E9}"/>
          </ac:spMkLst>
        </pc:spChg>
        <pc:picChg chg="mod">
          <ac:chgData name="Miller, Stephanie J (Hartford Funds)" userId="ae241861-58cf-472e-8818-351b802a3d14" providerId="ADAL" clId="{1DFF9F4E-C2DF-440E-8471-7A962EB5EF3F}" dt="2025-01-29T20:56:30.658" v="3403" actId="1035"/>
          <ac:picMkLst>
            <pc:docMk/>
            <pc:sldMk cId="849605102" sldId="374"/>
            <ac:picMk id="2" creationId="{731D04A7-D004-FC17-4F66-B74220F188AF}"/>
          </ac:picMkLst>
        </pc:picChg>
      </pc:sldChg>
      <pc:sldChg chg="modSp mod addCm delCm modCm modNotes">
        <pc:chgData name="Miller, Stephanie J (Hartford Funds)" userId="ae241861-58cf-472e-8818-351b802a3d14" providerId="ADAL" clId="{1DFF9F4E-C2DF-440E-8471-7A962EB5EF3F}" dt="2025-02-06T21:30:19.395" v="4131" actId="27918"/>
        <pc:sldMkLst>
          <pc:docMk/>
          <pc:sldMk cId="4137854112" sldId="376"/>
        </pc:sldMkLst>
        <pc:spChg chg="mod">
          <ac:chgData name="Miller, Stephanie J (Hartford Funds)" userId="ae241861-58cf-472e-8818-351b802a3d14" providerId="ADAL" clId="{1DFF9F4E-C2DF-440E-8471-7A962EB5EF3F}" dt="2025-02-05T19:32:41.366" v="4112" actId="2"/>
          <ac:spMkLst>
            <pc:docMk/>
            <pc:sldMk cId="4137854112" sldId="376"/>
            <ac:spMk id="4" creationId="{54C2E7AD-45DA-8B49-FDA3-1BD9A79D4F6E}"/>
          </ac:spMkLst>
        </pc:spChg>
      </pc:sldChg>
      <pc:sldChg chg="modSp mod modNotes">
        <pc:chgData name="Miller, Stephanie J (Hartford Funds)" userId="ae241861-58cf-472e-8818-351b802a3d14" providerId="ADAL" clId="{1DFF9F4E-C2DF-440E-8471-7A962EB5EF3F}" dt="2025-02-03T15:37:05.345" v="3918" actId="255"/>
        <pc:sldMkLst>
          <pc:docMk/>
          <pc:sldMk cId="887443143" sldId="378"/>
        </pc:sldMkLst>
        <pc:spChg chg="mod">
          <ac:chgData name="Miller, Stephanie J (Hartford Funds)" userId="ae241861-58cf-472e-8818-351b802a3d14" providerId="ADAL" clId="{1DFF9F4E-C2DF-440E-8471-7A962EB5EF3F}" dt="2025-01-28T21:24:51.055" v="972" actId="255"/>
          <ac:spMkLst>
            <pc:docMk/>
            <pc:sldMk cId="887443143" sldId="378"/>
            <ac:spMk id="2" creationId="{71BCEADD-9AD8-8519-842A-3C30115142F5}"/>
          </ac:spMkLst>
        </pc:spChg>
        <pc:spChg chg="mod">
          <ac:chgData name="Miller, Stephanie J (Hartford Funds)" userId="ae241861-58cf-472e-8818-351b802a3d14" providerId="ADAL" clId="{1DFF9F4E-C2DF-440E-8471-7A962EB5EF3F}" dt="2025-02-03T15:37:05.345" v="3918" actId="255"/>
          <ac:spMkLst>
            <pc:docMk/>
            <pc:sldMk cId="887443143" sldId="378"/>
            <ac:spMk id="3" creationId="{3B265FC8-A61F-A31E-9AEB-0F7A1B417F01}"/>
          </ac:spMkLst>
        </pc:spChg>
      </pc:sldChg>
      <pc:sldChg chg="modNotes">
        <pc:chgData name="Miller, Stephanie J (Hartford Funds)" userId="ae241861-58cf-472e-8818-351b802a3d14" providerId="ADAL" clId="{1DFF9F4E-C2DF-440E-8471-7A962EB5EF3F}" dt="2025-01-29T21:17:50.922" v="3663" actId="20577"/>
        <pc:sldMkLst>
          <pc:docMk/>
          <pc:sldMk cId="2845320882" sldId="380"/>
        </pc:sldMkLst>
      </pc:sldChg>
      <pc:sldChg chg="modSp mod modNotes">
        <pc:chgData name="Miller, Stephanie J (Hartford Funds)" userId="ae241861-58cf-472e-8818-351b802a3d14" providerId="ADAL" clId="{1DFF9F4E-C2DF-440E-8471-7A962EB5EF3F}" dt="2025-01-29T20:11:40.925" v="2827"/>
        <pc:sldMkLst>
          <pc:docMk/>
          <pc:sldMk cId="3874036111" sldId="382"/>
        </pc:sldMkLst>
        <pc:spChg chg="mod">
          <ac:chgData name="Miller, Stephanie J (Hartford Funds)" userId="ae241861-58cf-472e-8818-351b802a3d14" providerId="ADAL" clId="{1DFF9F4E-C2DF-440E-8471-7A962EB5EF3F}" dt="2025-01-28T21:24:16.332" v="971" actId="1038"/>
          <ac:spMkLst>
            <pc:docMk/>
            <pc:sldMk cId="3874036111" sldId="382"/>
            <ac:spMk id="6" creationId="{00A1681D-4CE6-E236-832E-2FCA89AE1069}"/>
          </ac:spMkLst>
        </pc:spChg>
      </pc:sldChg>
      <pc:sldChg chg="modSp mod modNotes">
        <pc:chgData name="Miller, Stephanie J (Hartford Funds)" userId="ae241861-58cf-472e-8818-351b802a3d14" providerId="ADAL" clId="{1DFF9F4E-C2DF-440E-8471-7A962EB5EF3F}" dt="2025-01-30T16:58:13.381" v="3872" actId="20577"/>
        <pc:sldMkLst>
          <pc:docMk/>
          <pc:sldMk cId="2642936687" sldId="385"/>
        </pc:sldMkLst>
        <pc:spChg chg="mod">
          <ac:chgData name="Miller, Stephanie J (Hartford Funds)" userId="ae241861-58cf-472e-8818-351b802a3d14" providerId="ADAL" clId="{1DFF9F4E-C2DF-440E-8471-7A962EB5EF3F}" dt="2025-01-30T16:58:13.381" v="3872" actId="20577"/>
          <ac:spMkLst>
            <pc:docMk/>
            <pc:sldMk cId="2642936687" sldId="385"/>
            <ac:spMk id="12" creationId="{63A1B4A1-ED21-469D-9C54-3E7B0ABAA3E2}"/>
          </ac:spMkLst>
        </pc:spChg>
      </pc:sldChg>
      <pc:sldChg chg="modSp mod modNotes modNotesTx">
        <pc:chgData name="Miller, Stephanie J (Hartford Funds)" userId="ae241861-58cf-472e-8818-351b802a3d14" providerId="ADAL" clId="{1DFF9F4E-C2DF-440E-8471-7A962EB5EF3F}" dt="2025-02-03T15:35:12.391" v="3904" actId="20577"/>
        <pc:sldMkLst>
          <pc:docMk/>
          <pc:sldMk cId="4210854958" sldId="388"/>
        </pc:sldMkLst>
        <pc:spChg chg="mod">
          <ac:chgData name="Miller, Stephanie J (Hartford Funds)" userId="ae241861-58cf-472e-8818-351b802a3d14" providerId="ADAL" clId="{1DFF9F4E-C2DF-440E-8471-7A962EB5EF3F}" dt="2025-01-23T21:28:07.677" v="212" actId="20577"/>
          <ac:spMkLst>
            <pc:docMk/>
            <pc:sldMk cId="4210854958" sldId="388"/>
            <ac:spMk id="3" creationId="{3B265FC8-A61F-A31E-9AEB-0F7A1B417F01}"/>
          </ac:spMkLst>
        </pc:spChg>
      </pc:sldChg>
      <pc:sldChg chg="modSp mod delCm modNotes modNotesTx">
        <pc:chgData name="Miller, Stephanie J (Hartford Funds)" userId="ae241861-58cf-472e-8818-351b802a3d14" providerId="ADAL" clId="{1DFF9F4E-C2DF-440E-8471-7A962EB5EF3F}" dt="2025-02-05T19:34:02.090" v="4119" actId="255"/>
        <pc:sldMkLst>
          <pc:docMk/>
          <pc:sldMk cId="2106324177" sldId="389"/>
        </pc:sldMkLst>
        <pc:spChg chg="mod">
          <ac:chgData name="Miller, Stephanie J (Hartford Funds)" userId="ae241861-58cf-472e-8818-351b802a3d14" providerId="ADAL" clId="{1DFF9F4E-C2DF-440E-8471-7A962EB5EF3F}" dt="2025-01-30T16:36:51.042" v="3839" actId="20577"/>
          <ac:spMkLst>
            <pc:docMk/>
            <pc:sldMk cId="2106324177" sldId="389"/>
            <ac:spMk id="2" creationId="{AFA89B47-16BD-ADB0-4A6F-E06514DF2E71}"/>
          </ac:spMkLst>
        </pc:spChg>
        <pc:spChg chg="mod">
          <ac:chgData name="Miller, Stephanie J (Hartford Funds)" userId="ae241861-58cf-472e-8818-351b802a3d14" providerId="ADAL" clId="{1DFF9F4E-C2DF-440E-8471-7A962EB5EF3F}" dt="2025-01-23T21:22:36.371" v="177" actId="20577"/>
          <ac:spMkLst>
            <pc:docMk/>
            <pc:sldMk cId="2106324177" sldId="389"/>
            <ac:spMk id="7" creationId="{23100F6F-0329-3CCA-3391-AAF208EAA733}"/>
          </ac:spMkLst>
        </pc:spChg>
      </pc:sldChg>
      <pc:sldChg chg="modSp mod modNotes">
        <pc:chgData name="Miller, Stephanie J (Hartford Funds)" userId="ae241861-58cf-472e-8818-351b802a3d14" providerId="ADAL" clId="{1DFF9F4E-C2DF-440E-8471-7A962EB5EF3F}" dt="2025-01-29T20:34:11.813" v="3038"/>
        <pc:sldMkLst>
          <pc:docMk/>
          <pc:sldMk cId="3370187549" sldId="390"/>
        </pc:sldMkLst>
        <pc:spChg chg="mod">
          <ac:chgData name="Miller, Stephanie J (Hartford Funds)" userId="ae241861-58cf-472e-8818-351b802a3d14" providerId="ADAL" clId="{1DFF9F4E-C2DF-440E-8471-7A962EB5EF3F}" dt="2025-01-28T21:23:57.307" v="958" actId="14100"/>
          <ac:spMkLst>
            <pc:docMk/>
            <pc:sldMk cId="3370187549" sldId="390"/>
            <ac:spMk id="8" creationId="{A4110B52-2259-4924-9C4A-00E6D03E5D40}"/>
          </ac:spMkLst>
        </pc:spChg>
      </pc:sldChg>
      <pc:sldChg chg="delSp modSp mod modNotes modNotesTx">
        <pc:chgData name="Miller, Stephanie J (Hartford Funds)" userId="ae241861-58cf-472e-8818-351b802a3d14" providerId="ADAL" clId="{1DFF9F4E-C2DF-440E-8471-7A962EB5EF3F}" dt="2025-02-03T15:48:38.698" v="3929" actId="20577"/>
        <pc:sldMkLst>
          <pc:docMk/>
          <pc:sldMk cId="657241541" sldId="393"/>
        </pc:sldMkLst>
        <pc:spChg chg="del">
          <ac:chgData name="Miller, Stephanie J (Hartford Funds)" userId="ae241861-58cf-472e-8818-351b802a3d14" providerId="ADAL" clId="{1DFF9F4E-C2DF-440E-8471-7A962EB5EF3F}" dt="2025-01-29T21:35:49.500" v="3821" actId="478"/>
          <ac:spMkLst>
            <pc:docMk/>
            <pc:sldMk cId="657241541" sldId="393"/>
            <ac:spMk id="2" creationId="{A7D7E767-09D0-41EE-4650-2A65FAF79D08}"/>
          </ac:spMkLst>
        </pc:spChg>
        <pc:spChg chg="mod">
          <ac:chgData name="Miller, Stephanie J (Hartford Funds)" userId="ae241861-58cf-472e-8818-351b802a3d14" providerId="ADAL" clId="{1DFF9F4E-C2DF-440E-8471-7A962EB5EF3F}" dt="2025-01-28T17:24:46.341" v="803" actId="14100"/>
          <ac:spMkLst>
            <pc:docMk/>
            <pc:sldMk cId="657241541" sldId="393"/>
            <ac:spMk id="6" creationId="{DEA2B1DD-E6E6-8B32-EBBD-4D5A68F6ABA7}"/>
          </ac:spMkLst>
        </pc:spChg>
        <pc:spChg chg="mod">
          <ac:chgData name="Miller, Stephanie J (Hartford Funds)" userId="ae241861-58cf-472e-8818-351b802a3d14" providerId="ADAL" clId="{1DFF9F4E-C2DF-440E-8471-7A962EB5EF3F}" dt="2025-01-27T18:26:17.179" v="435" actId="20577"/>
          <ac:spMkLst>
            <pc:docMk/>
            <pc:sldMk cId="657241541" sldId="393"/>
            <ac:spMk id="11" creationId="{A3D8E80B-C685-4456-841B-286956ED426D}"/>
          </ac:spMkLst>
        </pc:spChg>
      </pc:sldChg>
      <pc:sldChg chg="modSp mod modNotes">
        <pc:chgData name="Miller, Stephanie J (Hartford Funds)" userId="ae241861-58cf-472e-8818-351b802a3d14" providerId="ADAL" clId="{1DFF9F4E-C2DF-440E-8471-7A962EB5EF3F}" dt="2025-01-29T20:23:47.537" v="2911" actId="20577"/>
        <pc:sldMkLst>
          <pc:docMk/>
          <pc:sldMk cId="964781457" sldId="399"/>
        </pc:sldMkLst>
        <pc:spChg chg="mod">
          <ac:chgData name="Miller, Stephanie J (Hartford Funds)" userId="ae241861-58cf-472e-8818-351b802a3d14" providerId="ADAL" clId="{1DFF9F4E-C2DF-440E-8471-7A962EB5EF3F}" dt="2025-01-28T21:22:51.178" v="945" actId="20577"/>
          <ac:spMkLst>
            <pc:docMk/>
            <pc:sldMk cId="964781457" sldId="399"/>
            <ac:spMk id="7" creationId="{D5430A47-A935-A699-9F01-73F7A2689C31}"/>
          </ac:spMkLst>
        </pc:spChg>
        <pc:spChg chg="mod">
          <ac:chgData name="Miller, Stephanie J (Hartford Funds)" userId="ae241861-58cf-472e-8818-351b802a3d14" providerId="ADAL" clId="{1DFF9F4E-C2DF-440E-8471-7A962EB5EF3F}" dt="2025-01-24T14:58:04.409" v="214" actId="207"/>
          <ac:spMkLst>
            <pc:docMk/>
            <pc:sldMk cId="964781457" sldId="399"/>
            <ac:spMk id="9" creationId="{499054B9-A04D-4AA1-9CFC-11AC75236D83}"/>
          </ac:spMkLst>
        </pc:spChg>
      </pc:sldChg>
      <pc:sldChg chg="modNotes">
        <pc:chgData name="Miller, Stephanie J (Hartford Funds)" userId="ae241861-58cf-472e-8818-351b802a3d14" providerId="ADAL" clId="{1DFF9F4E-C2DF-440E-8471-7A962EB5EF3F}" dt="2025-02-05T16:49:27.818" v="3996" actId="20577"/>
        <pc:sldMkLst>
          <pc:docMk/>
          <pc:sldMk cId="1597488062" sldId="400"/>
        </pc:sldMkLst>
      </pc:sldChg>
      <pc:sldChg chg="modSp mod modNotes">
        <pc:chgData name="Miller, Stephanie J (Hartford Funds)" userId="ae241861-58cf-472e-8818-351b802a3d14" providerId="ADAL" clId="{1DFF9F4E-C2DF-440E-8471-7A962EB5EF3F}" dt="2025-01-28T21:28:49.307" v="1026" actId="255"/>
        <pc:sldMkLst>
          <pc:docMk/>
          <pc:sldMk cId="4082462225" sldId="401"/>
        </pc:sldMkLst>
        <pc:spChg chg="mod">
          <ac:chgData name="Miller, Stephanie J (Hartford Funds)" userId="ae241861-58cf-472e-8818-351b802a3d14" providerId="ADAL" clId="{1DFF9F4E-C2DF-440E-8471-7A962EB5EF3F}" dt="2025-01-27T21:26:16.459" v="727" actId="20577"/>
          <ac:spMkLst>
            <pc:docMk/>
            <pc:sldMk cId="4082462225" sldId="401"/>
            <ac:spMk id="10" creationId="{C2499991-A40A-E043-AB09-A86CBC54B9BD}"/>
          </ac:spMkLst>
        </pc:spChg>
      </pc:sldChg>
      <pc:sldChg chg="modNotes modNotesTx">
        <pc:chgData name="Miller, Stephanie J (Hartford Funds)" userId="ae241861-58cf-472e-8818-351b802a3d14" providerId="ADAL" clId="{1DFF9F4E-C2DF-440E-8471-7A962EB5EF3F}" dt="2025-01-29T20:36:30.275" v="3073" actId="255"/>
        <pc:sldMkLst>
          <pc:docMk/>
          <pc:sldMk cId="3370335267" sldId="402"/>
        </pc:sldMkLst>
      </pc:sldChg>
      <pc:sldChg chg="modNotes">
        <pc:chgData name="Miller, Stephanie J (Hartford Funds)" userId="ae241861-58cf-472e-8818-351b802a3d14" providerId="ADAL" clId="{1DFF9F4E-C2DF-440E-8471-7A962EB5EF3F}" dt="2025-01-29T20:43:18.638" v="3130" actId="20577"/>
        <pc:sldMkLst>
          <pc:docMk/>
          <pc:sldMk cId="916634421" sldId="405"/>
        </pc:sldMkLst>
      </pc:sldChg>
      <pc:sldChg chg="modSp mod delCm modNotes">
        <pc:chgData name="Miller, Stephanie J (Hartford Funds)" userId="ae241861-58cf-472e-8818-351b802a3d14" providerId="ADAL" clId="{1DFF9F4E-C2DF-440E-8471-7A962EB5EF3F}" dt="2025-01-29T21:08:24.610" v="3583"/>
        <pc:sldMkLst>
          <pc:docMk/>
          <pc:sldMk cId="1792816523" sldId="407"/>
        </pc:sldMkLst>
        <pc:spChg chg="mod">
          <ac:chgData name="Miller, Stephanie J (Hartford Funds)" userId="ae241861-58cf-472e-8818-351b802a3d14" providerId="ADAL" clId="{1DFF9F4E-C2DF-440E-8471-7A962EB5EF3F}" dt="2025-01-28T21:34:22.490" v="1129" actId="20577"/>
          <ac:spMkLst>
            <pc:docMk/>
            <pc:sldMk cId="1792816523" sldId="407"/>
            <ac:spMk id="9" creationId="{643C2377-4BF7-8750-184F-1518A862DC1D}"/>
          </ac:spMkLst>
        </pc:spChg>
      </pc:sldChg>
      <pc:sldChg chg="modSp mod modNotes">
        <pc:chgData name="Miller, Stephanie J (Hartford Funds)" userId="ae241861-58cf-472e-8818-351b802a3d14" providerId="ADAL" clId="{1DFF9F4E-C2DF-440E-8471-7A962EB5EF3F}" dt="2025-02-04T16:47:32.672" v="3972" actId="20577"/>
        <pc:sldMkLst>
          <pc:docMk/>
          <pc:sldMk cId="192618191" sldId="408"/>
        </pc:sldMkLst>
        <pc:spChg chg="mod">
          <ac:chgData name="Miller, Stephanie J (Hartford Funds)" userId="ae241861-58cf-472e-8818-351b802a3d14" providerId="ADAL" clId="{1DFF9F4E-C2DF-440E-8471-7A962EB5EF3F}" dt="2025-02-04T16:47:32.672" v="3972" actId="20577"/>
          <ac:spMkLst>
            <pc:docMk/>
            <pc:sldMk cId="192618191" sldId="408"/>
            <ac:spMk id="5" creationId="{E963485A-AB60-7CCE-2913-E8B1412382FB}"/>
          </ac:spMkLst>
        </pc:spChg>
        <pc:spChg chg="mod">
          <ac:chgData name="Miller, Stephanie J (Hartford Funds)" userId="ae241861-58cf-472e-8818-351b802a3d14" providerId="ADAL" clId="{1DFF9F4E-C2DF-440E-8471-7A962EB5EF3F}" dt="2025-01-28T21:37:59.223" v="1181" actId="1035"/>
          <ac:spMkLst>
            <pc:docMk/>
            <pc:sldMk cId="192618191" sldId="408"/>
            <ac:spMk id="10" creationId="{547FE38E-2408-5F7E-A85B-1DD69CEE91DC}"/>
          </ac:spMkLst>
        </pc:spChg>
      </pc:sldChg>
      <pc:sldChg chg="addSp modSp mod delCm modNotes">
        <pc:chgData name="Miller, Stephanie J (Hartford Funds)" userId="ae241861-58cf-472e-8818-351b802a3d14" providerId="ADAL" clId="{1DFF9F4E-C2DF-440E-8471-7A962EB5EF3F}" dt="2025-01-31T15:38:38.851" v="3877"/>
        <pc:sldMkLst>
          <pc:docMk/>
          <pc:sldMk cId="2349280707" sldId="409"/>
        </pc:sldMkLst>
        <pc:spChg chg="add mod">
          <ac:chgData name="Miller, Stephanie J (Hartford Funds)" userId="ae241861-58cf-472e-8818-351b802a3d14" providerId="ADAL" clId="{1DFF9F4E-C2DF-440E-8471-7A962EB5EF3F}" dt="2025-01-31T15:38:38.851" v="3877"/>
          <ac:spMkLst>
            <pc:docMk/>
            <pc:sldMk cId="2349280707" sldId="409"/>
            <ac:spMk id="2" creationId="{1029DAF0-7478-A912-053F-82EB1EB38000}"/>
          </ac:spMkLst>
        </pc:spChg>
        <pc:spChg chg="mod">
          <ac:chgData name="Miller, Stephanie J (Hartford Funds)" userId="ae241861-58cf-472e-8818-351b802a3d14" providerId="ADAL" clId="{1DFF9F4E-C2DF-440E-8471-7A962EB5EF3F}" dt="2025-01-27T21:27:17.153" v="736" actId="20577"/>
          <ac:spMkLst>
            <pc:docMk/>
            <pc:sldMk cId="2349280707" sldId="409"/>
            <ac:spMk id="15" creationId="{415C610C-1754-5FE5-6C1E-547630979A16}"/>
          </ac:spMkLst>
        </pc:spChg>
        <pc:spChg chg="mod">
          <ac:chgData name="Miller, Stephanie J (Hartford Funds)" userId="ae241861-58cf-472e-8818-351b802a3d14" providerId="ADAL" clId="{1DFF9F4E-C2DF-440E-8471-7A962EB5EF3F}" dt="2025-01-29T21:00:40.085" v="3469" actId="20577"/>
          <ac:spMkLst>
            <pc:docMk/>
            <pc:sldMk cId="2349280707" sldId="409"/>
            <ac:spMk id="16" creationId="{78B87AAD-D0A9-8B07-83F7-BDD7D23CA36D}"/>
          </ac:spMkLst>
        </pc:spChg>
      </pc:sldChg>
      <pc:sldChg chg="delCm modNotes">
        <pc:chgData name="Miller, Stephanie J (Hartford Funds)" userId="ae241861-58cf-472e-8818-351b802a3d14" providerId="ADAL" clId="{1DFF9F4E-C2DF-440E-8471-7A962EB5EF3F}" dt="2025-01-28T21:39:03.969" v="1189" actId="255"/>
        <pc:sldMkLst>
          <pc:docMk/>
          <pc:sldMk cId="4088406203" sldId="410"/>
        </pc:sldMkLst>
      </pc:sldChg>
      <pc:sldChg chg="modNotes">
        <pc:chgData name="Miller, Stephanie J (Hartford Funds)" userId="ae241861-58cf-472e-8818-351b802a3d14" providerId="ADAL" clId="{1DFF9F4E-C2DF-440E-8471-7A962EB5EF3F}" dt="2025-01-29T21:13:18.282" v="3616"/>
        <pc:sldMkLst>
          <pc:docMk/>
          <pc:sldMk cId="2604282888" sldId="412"/>
        </pc:sldMkLst>
      </pc:sldChg>
      <pc:sldChg chg="modNotes">
        <pc:chgData name="Miller, Stephanie J (Hartford Funds)" userId="ae241861-58cf-472e-8818-351b802a3d14" providerId="ADAL" clId="{1DFF9F4E-C2DF-440E-8471-7A962EB5EF3F}" dt="2025-01-29T21:16:31.704" v="3646" actId="20577"/>
        <pc:sldMkLst>
          <pc:docMk/>
          <pc:sldMk cId="1724936349" sldId="413"/>
        </pc:sldMkLst>
      </pc:sldChg>
      <pc:sldChg chg="modSp mod modNotes">
        <pc:chgData name="Miller, Stephanie J (Hartford Funds)" userId="ae241861-58cf-472e-8818-351b802a3d14" providerId="ADAL" clId="{1DFF9F4E-C2DF-440E-8471-7A962EB5EF3F}" dt="2025-02-05T19:36:04.595" v="4124" actId="20577"/>
        <pc:sldMkLst>
          <pc:docMk/>
          <pc:sldMk cId="4072902651" sldId="414"/>
        </pc:sldMkLst>
        <pc:spChg chg="mod">
          <ac:chgData name="Miller, Stephanie J (Hartford Funds)" userId="ae241861-58cf-472e-8818-351b802a3d14" providerId="ADAL" clId="{1DFF9F4E-C2DF-440E-8471-7A962EB5EF3F}" dt="2025-01-31T17:20:48.037" v="3879" actId="20577"/>
          <ac:spMkLst>
            <pc:docMk/>
            <pc:sldMk cId="4072902651" sldId="414"/>
            <ac:spMk id="2" creationId="{00000000-0000-0000-0000-000000000000}"/>
          </ac:spMkLst>
        </pc:spChg>
      </pc:sldChg>
      <pc:sldChg chg="delCm modNotes">
        <pc:chgData name="Miller, Stephanie J (Hartford Funds)" userId="ae241861-58cf-472e-8818-351b802a3d14" providerId="ADAL" clId="{1DFF9F4E-C2DF-440E-8471-7A962EB5EF3F}" dt="2025-01-29T21:12:24.295" v="3615" actId="20577"/>
        <pc:sldMkLst>
          <pc:docMk/>
          <pc:sldMk cId="377796644" sldId="415"/>
        </pc:sldMkLst>
      </pc:sldChg>
      <pc:sldChg chg="modSp mod modNotes">
        <pc:chgData name="Miller, Stephanie J (Hartford Funds)" userId="ae241861-58cf-472e-8818-351b802a3d14" providerId="ADAL" clId="{1DFF9F4E-C2DF-440E-8471-7A962EB5EF3F}" dt="2025-02-05T16:29:22.290" v="3989" actId="20577"/>
        <pc:sldMkLst>
          <pc:docMk/>
          <pc:sldMk cId="4283265242" sldId="416"/>
        </pc:sldMkLst>
        <pc:spChg chg="mod">
          <ac:chgData name="Miller, Stephanie J (Hartford Funds)" userId="ae241861-58cf-472e-8818-351b802a3d14" providerId="ADAL" clId="{1DFF9F4E-C2DF-440E-8471-7A962EB5EF3F}" dt="2025-02-05T16:29:22.290" v="3989" actId="20577"/>
          <ac:spMkLst>
            <pc:docMk/>
            <pc:sldMk cId="4283265242" sldId="416"/>
            <ac:spMk id="7" creationId="{A16891C6-EF00-4000-9FCD-A6498809A832}"/>
          </ac:spMkLst>
        </pc:spChg>
        <pc:spChg chg="mod">
          <ac:chgData name="Miller, Stephanie J (Hartford Funds)" userId="ae241861-58cf-472e-8818-351b802a3d14" providerId="ADAL" clId="{1DFF9F4E-C2DF-440E-8471-7A962EB5EF3F}" dt="2025-01-27T21:36:35.069" v="762" actId="14100"/>
          <ac:spMkLst>
            <pc:docMk/>
            <pc:sldMk cId="4283265242" sldId="416"/>
            <ac:spMk id="8" creationId="{5AB8A106-DE7D-1D5D-914B-1305A47189F0}"/>
          </ac:spMkLst>
        </pc:spChg>
      </pc:sldChg>
      <pc:sldChg chg="modNotes">
        <pc:chgData name="Miller, Stephanie J (Hartford Funds)" userId="ae241861-58cf-472e-8818-351b802a3d14" providerId="ADAL" clId="{1DFF9F4E-C2DF-440E-8471-7A962EB5EF3F}" dt="2025-02-05T16:43:48.821" v="3991" actId="20577"/>
        <pc:sldMkLst>
          <pc:docMk/>
          <pc:sldMk cId="1204663930" sldId="417"/>
        </pc:sldMkLst>
      </pc:sldChg>
      <pc:sldChg chg="modNotes">
        <pc:chgData name="Miller, Stephanie J (Hartford Funds)" userId="ae241861-58cf-472e-8818-351b802a3d14" providerId="ADAL" clId="{1DFF9F4E-C2DF-440E-8471-7A962EB5EF3F}" dt="2025-02-05T19:34:16.392" v="4122" actId="20577"/>
        <pc:sldMkLst>
          <pc:docMk/>
          <pc:sldMk cId="3614633574" sldId="418"/>
        </pc:sldMkLst>
      </pc:sldChg>
      <pc:sldChg chg="addSp modSp mod delCm modNotes modNotesTx">
        <pc:chgData name="Miller, Stephanie J (Hartford Funds)" userId="ae241861-58cf-472e-8818-351b802a3d14" providerId="ADAL" clId="{1DFF9F4E-C2DF-440E-8471-7A962EB5EF3F}" dt="2025-02-03T15:33:33.112" v="3899" actId="20577"/>
        <pc:sldMkLst>
          <pc:docMk/>
          <pc:sldMk cId="1265293894" sldId="419"/>
        </pc:sldMkLst>
        <pc:spChg chg="add mod">
          <ac:chgData name="Miller, Stephanie J (Hartford Funds)" userId="ae241861-58cf-472e-8818-351b802a3d14" providerId="ADAL" clId="{1DFF9F4E-C2DF-440E-8471-7A962EB5EF3F}" dt="2025-02-03T15:33:33.112" v="3899" actId="20577"/>
          <ac:spMkLst>
            <pc:docMk/>
            <pc:sldMk cId="1265293894" sldId="419"/>
            <ac:spMk id="6" creationId="{A0F0D01F-9A61-6C7E-8ADD-50E5453F5378}"/>
          </ac:spMkLst>
        </pc:spChg>
        <pc:spChg chg="mod">
          <ac:chgData name="Miller, Stephanie J (Hartford Funds)" userId="ae241861-58cf-472e-8818-351b802a3d14" providerId="ADAL" clId="{1DFF9F4E-C2DF-440E-8471-7A962EB5EF3F}" dt="2025-01-28T21:22:56.331" v="947" actId="20577"/>
          <ac:spMkLst>
            <pc:docMk/>
            <pc:sldMk cId="1265293894" sldId="419"/>
            <ac:spMk id="10" creationId="{62524771-E1AB-B88B-8488-673B41FE02C1}"/>
          </ac:spMkLst>
        </pc:spChg>
      </pc:sldChg>
      <pc:sldChg chg="modSp mod modNotes">
        <pc:chgData name="Miller, Stephanie J (Hartford Funds)" userId="ae241861-58cf-472e-8818-351b802a3d14" providerId="ADAL" clId="{1DFF9F4E-C2DF-440E-8471-7A962EB5EF3F}" dt="2025-02-05T19:32:47.134" v="4114" actId="2"/>
        <pc:sldMkLst>
          <pc:docMk/>
          <pc:sldMk cId="1891025424" sldId="420"/>
        </pc:sldMkLst>
        <pc:spChg chg="mod">
          <ac:chgData name="Miller, Stephanie J (Hartford Funds)" userId="ae241861-58cf-472e-8818-351b802a3d14" providerId="ADAL" clId="{1DFF9F4E-C2DF-440E-8471-7A962EB5EF3F}" dt="2025-01-29T20:54:42.489" v="3315" actId="20577"/>
          <ac:spMkLst>
            <pc:docMk/>
            <pc:sldMk cId="1891025424" sldId="420"/>
            <ac:spMk id="9" creationId="{0EC76CB6-E957-BD9E-B439-CFC68D917A8A}"/>
          </ac:spMkLst>
        </pc:spChg>
        <pc:spChg chg="mod">
          <ac:chgData name="Miller, Stephanie J (Hartford Funds)" userId="ae241861-58cf-472e-8818-351b802a3d14" providerId="ADAL" clId="{1DFF9F4E-C2DF-440E-8471-7A962EB5EF3F}" dt="2025-02-05T19:32:47.134" v="4114" actId="2"/>
          <ac:spMkLst>
            <pc:docMk/>
            <pc:sldMk cId="1891025424" sldId="420"/>
            <ac:spMk id="13" creationId="{DEA68658-822E-EB2B-BE9C-D72FB5AACFA1}"/>
          </ac:spMkLst>
        </pc:spChg>
      </pc:sldChg>
      <pc:sldChg chg="addCm delCm modCm modNotes modNotesTx">
        <pc:chgData name="Miller, Stephanie J (Hartford Funds)" userId="ae241861-58cf-472e-8818-351b802a3d14" providerId="ADAL" clId="{1DFF9F4E-C2DF-440E-8471-7A962EB5EF3F}" dt="2025-02-03T15:35:26.806" v="3909" actId="20577"/>
        <pc:sldMkLst>
          <pc:docMk/>
          <pc:sldMk cId="3737875708" sldId="422"/>
        </pc:sldMkLst>
      </pc:sldChg>
      <pc:sldChg chg="del mod modShow">
        <pc:chgData name="Miller, Stephanie J (Hartford Funds)" userId="ae241861-58cf-472e-8818-351b802a3d14" providerId="ADAL" clId="{1DFF9F4E-C2DF-440E-8471-7A962EB5EF3F}" dt="2025-01-27T16:35:00.565" v="373" actId="2696"/>
        <pc:sldMkLst>
          <pc:docMk/>
          <pc:sldMk cId="2980405534" sldId="424"/>
        </pc:sldMkLst>
      </pc:sldChg>
      <pc:sldChg chg="del mod modShow">
        <pc:chgData name="Miller, Stephanie J (Hartford Funds)" userId="ae241861-58cf-472e-8818-351b802a3d14" providerId="ADAL" clId="{1DFF9F4E-C2DF-440E-8471-7A962EB5EF3F}" dt="2025-01-27T16:34:57.259" v="372" actId="2696"/>
        <pc:sldMkLst>
          <pc:docMk/>
          <pc:sldMk cId="1936534058" sldId="425"/>
        </pc:sldMkLst>
      </pc:sldChg>
      <pc:sldChg chg="addSp delSp modSp mod delCm modNotes modNotesTx">
        <pc:chgData name="Miller, Stephanie J (Hartford Funds)" userId="ae241861-58cf-472e-8818-351b802a3d14" providerId="ADAL" clId="{1DFF9F4E-C2DF-440E-8471-7A962EB5EF3F}" dt="2025-02-05T19:32:45.142" v="4113" actId="2"/>
        <pc:sldMkLst>
          <pc:docMk/>
          <pc:sldMk cId="4259143706" sldId="426"/>
        </pc:sldMkLst>
        <pc:spChg chg="del mod">
          <ac:chgData name="Miller, Stephanie J (Hartford Funds)" userId="ae241861-58cf-472e-8818-351b802a3d14" providerId="ADAL" clId="{1DFF9F4E-C2DF-440E-8471-7A962EB5EF3F}" dt="2025-02-05T15:13:30.233" v="3974" actId="478"/>
          <ac:spMkLst>
            <pc:docMk/>
            <pc:sldMk cId="4259143706" sldId="426"/>
            <ac:spMk id="2" creationId="{AFA89B47-16BD-ADB0-4A6F-E06514DF2E71}"/>
          </ac:spMkLst>
        </pc:spChg>
        <pc:spChg chg="del mod">
          <ac:chgData name="Miller, Stephanie J (Hartford Funds)" userId="ae241861-58cf-472e-8818-351b802a3d14" providerId="ADAL" clId="{1DFF9F4E-C2DF-440E-8471-7A962EB5EF3F}" dt="2025-02-05T15:13:32.008" v="3975" actId="478"/>
          <ac:spMkLst>
            <pc:docMk/>
            <pc:sldMk cId="4259143706" sldId="426"/>
            <ac:spMk id="3" creationId="{B2ADA9F2-5C3B-78BE-C78D-917E190C8EE7}"/>
          </ac:spMkLst>
        </pc:spChg>
        <pc:spChg chg="add del mod">
          <ac:chgData name="Miller, Stephanie J (Hartford Funds)" userId="ae241861-58cf-472e-8818-351b802a3d14" providerId="ADAL" clId="{1DFF9F4E-C2DF-440E-8471-7A962EB5EF3F}" dt="2025-01-28T19:18:27.339" v="839" actId="478"/>
          <ac:spMkLst>
            <pc:docMk/>
            <pc:sldMk cId="4259143706" sldId="426"/>
            <ac:spMk id="5" creationId="{525D5698-AFDA-3207-6FB8-98A383E3EC6F}"/>
          </ac:spMkLst>
        </pc:spChg>
        <pc:spChg chg="add del mod">
          <ac:chgData name="Miller, Stephanie J (Hartford Funds)" userId="ae241861-58cf-472e-8818-351b802a3d14" providerId="ADAL" clId="{1DFF9F4E-C2DF-440E-8471-7A962EB5EF3F}" dt="2025-02-05T15:13:36.939" v="3977" actId="478"/>
          <ac:spMkLst>
            <pc:docMk/>
            <pc:sldMk cId="4259143706" sldId="426"/>
            <ac:spMk id="6" creationId="{ED019406-F03F-A3A9-F9C3-4C195E05BDCF}"/>
          </ac:spMkLst>
        </pc:spChg>
        <pc:spChg chg="add mod">
          <ac:chgData name="Miller, Stephanie J (Hartford Funds)" userId="ae241861-58cf-472e-8818-351b802a3d14" providerId="ADAL" clId="{1DFF9F4E-C2DF-440E-8471-7A962EB5EF3F}" dt="2025-02-05T19:32:45.142" v="4113" actId="2"/>
          <ac:spMkLst>
            <pc:docMk/>
            <pc:sldMk cId="4259143706" sldId="426"/>
            <ac:spMk id="7" creationId="{6AC8A18C-D8E9-30E4-B59A-71FE218CF4BA}"/>
          </ac:spMkLst>
        </pc:spChg>
        <pc:spChg chg="add mod">
          <ac:chgData name="Miller, Stephanie J (Hartford Funds)" userId="ae241861-58cf-472e-8818-351b802a3d14" providerId="ADAL" clId="{1DFF9F4E-C2DF-440E-8471-7A962EB5EF3F}" dt="2025-02-05T15:13:34.205" v="3976"/>
          <ac:spMkLst>
            <pc:docMk/>
            <pc:sldMk cId="4259143706" sldId="426"/>
            <ac:spMk id="8" creationId="{412D5D18-C47E-54F0-11C5-2E97F825C2C3}"/>
          </ac:spMkLst>
        </pc:spChg>
        <pc:spChg chg="add mod">
          <ac:chgData name="Miller, Stephanie J (Hartford Funds)" userId="ae241861-58cf-472e-8818-351b802a3d14" providerId="ADAL" clId="{1DFF9F4E-C2DF-440E-8471-7A962EB5EF3F}" dt="2025-02-05T15:15:02.682" v="3985" actId="20577"/>
          <ac:spMkLst>
            <pc:docMk/>
            <pc:sldMk cId="4259143706" sldId="426"/>
            <ac:spMk id="9" creationId="{991BDCDF-59B1-D564-0413-3FA8C4596C84}"/>
          </ac:spMkLst>
        </pc:spChg>
        <pc:picChg chg="del">
          <ac:chgData name="Miller, Stephanie J (Hartford Funds)" userId="ae241861-58cf-472e-8818-351b802a3d14" providerId="ADAL" clId="{1DFF9F4E-C2DF-440E-8471-7A962EB5EF3F}" dt="2025-01-28T19:19:36.630" v="856" actId="478"/>
          <ac:picMkLst>
            <pc:docMk/>
            <pc:sldMk cId="4259143706" sldId="426"/>
            <ac:picMk id="6" creationId="{E30471EB-4658-D6CC-294F-1FA168C25711}"/>
          </ac:picMkLst>
        </pc:picChg>
        <pc:picChg chg="mod">
          <ac:chgData name="Miller, Stephanie J (Hartford Funds)" userId="ae241861-58cf-472e-8818-351b802a3d14" providerId="ADAL" clId="{1DFF9F4E-C2DF-440E-8471-7A962EB5EF3F}" dt="2025-02-05T15:14:02.242" v="3980" actId="1036"/>
          <ac:picMkLst>
            <pc:docMk/>
            <pc:sldMk cId="4259143706" sldId="426"/>
            <ac:picMk id="12" creationId="{BAACB164-500D-62AC-BC49-2D1AEBA11CC7}"/>
          </ac:picMkLst>
        </pc:picChg>
      </pc:sldChg>
      <pc:sldChg chg="addSp delSp modSp add del mod modTransition">
        <pc:chgData name="Miller, Stephanie J (Hartford Funds)" userId="ae241861-58cf-472e-8818-351b802a3d14" providerId="ADAL" clId="{1DFF9F4E-C2DF-440E-8471-7A962EB5EF3F}" dt="2025-01-24T15:10:03.183" v="230" actId="2696"/>
        <pc:sldMkLst>
          <pc:docMk/>
          <pc:sldMk cId="983834189" sldId="427"/>
        </pc:sldMkLst>
        <pc:spChg chg="add del mod">
          <ac:chgData name="Miller, Stephanie J (Hartford Funds)" userId="ae241861-58cf-472e-8818-351b802a3d14" providerId="ADAL" clId="{1DFF9F4E-C2DF-440E-8471-7A962EB5EF3F}" dt="2025-01-24T15:02:40.601" v="218" actId="478"/>
          <ac:spMkLst>
            <pc:docMk/>
            <pc:sldMk cId="983834189" sldId="427"/>
            <ac:spMk id="2" creationId="{ACBE6AE6-FF7E-104B-40D4-D16E59EB053F}"/>
          </ac:spMkLst>
        </pc:spChg>
        <pc:spChg chg="add mod">
          <ac:chgData name="Miller, Stephanie J (Hartford Funds)" userId="ae241861-58cf-472e-8818-351b802a3d14" providerId="ADAL" clId="{1DFF9F4E-C2DF-440E-8471-7A962EB5EF3F}" dt="2025-01-24T15:03:47.014" v="227"/>
          <ac:spMkLst>
            <pc:docMk/>
            <pc:sldMk cId="983834189" sldId="427"/>
            <ac:spMk id="5" creationId="{EFC178FC-45FD-C908-7894-4A3E0BAE6821}"/>
          </ac:spMkLst>
        </pc:spChg>
        <pc:spChg chg="mod">
          <ac:chgData name="Miller, Stephanie J (Hartford Funds)" userId="ae241861-58cf-472e-8818-351b802a3d14" providerId="ADAL" clId="{1DFF9F4E-C2DF-440E-8471-7A962EB5EF3F}" dt="2025-01-24T15:02:36.906" v="217" actId="207"/>
          <ac:spMkLst>
            <pc:docMk/>
            <pc:sldMk cId="983834189" sldId="427"/>
            <ac:spMk id="6" creationId="{306EE707-F17F-EBC9-C720-3F8125FE9492}"/>
          </ac:spMkLst>
        </pc:spChg>
        <pc:spChg chg="add del mod">
          <ac:chgData name="Miller, Stephanie J (Hartford Funds)" userId="ae241861-58cf-472e-8818-351b802a3d14" providerId="ADAL" clId="{1DFF9F4E-C2DF-440E-8471-7A962EB5EF3F}" dt="2025-01-24T15:03:49.888" v="228" actId="478"/>
          <ac:spMkLst>
            <pc:docMk/>
            <pc:sldMk cId="983834189" sldId="427"/>
            <ac:spMk id="10" creationId="{40D3F760-E907-E0FC-6892-B188AC1E4792}"/>
          </ac:spMkLst>
        </pc:spChg>
        <pc:spChg chg="add del mod">
          <ac:chgData name="Miller, Stephanie J (Hartford Funds)" userId="ae241861-58cf-472e-8818-351b802a3d14" providerId="ADAL" clId="{1DFF9F4E-C2DF-440E-8471-7A962EB5EF3F}" dt="2025-01-24T15:03:50.365" v="229" actId="478"/>
          <ac:spMkLst>
            <pc:docMk/>
            <pc:sldMk cId="983834189" sldId="427"/>
            <ac:spMk id="12" creationId="{275DDC79-0BA0-ACCE-6937-612A864616DE}"/>
          </ac:spMkLst>
        </pc:spChg>
      </pc:sldChg>
      <pc:sldMasterChg chg="modSp mod">
        <pc:chgData name="Miller, Stephanie J (Hartford Funds)" userId="ae241861-58cf-472e-8818-351b802a3d14" providerId="ADAL" clId="{1DFF9F4E-C2DF-440E-8471-7A962EB5EF3F}" dt="2025-02-05T17:03:33.631" v="4111"/>
        <pc:sldMasterMkLst>
          <pc:docMk/>
          <pc:sldMasterMk cId="1024951308" sldId="2147483675"/>
        </pc:sldMasterMkLst>
        <pc:spChg chg="mod replST delST">
          <ac:chgData name="Miller, Stephanie J (Hartford Funds)" userId="ae241861-58cf-472e-8818-351b802a3d14" providerId="ADAL" clId="{1DFF9F4E-C2DF-440E-8471-7A962EB5EF3F}" dt="2025-02-05T17:03:33.631" v="4111"/>
          <ac:spMkLst>
            <pc:docMk/>
            <pc:sldMasterMk cId="1024951308" sldId="2147483675"/>
            <ac:spMk id="3" creationId="{19F655AA-E077-8A2B-4EAC-544EFD2E7DB7}"/>
          </ac:spMkLst>
        </pc:spChg>
      </pc:sldMasterChg>
    </pc:docChg>
  </pc:docChgLst>
  <pc:docChgLst>
    <pc:chgData name="Gutosky, Jennifer L (Hartford Funds)" userId="f57624a2-1a74-4f41-b6eb-41a5c97e9854" providerId="ADAL" clId="{A37FB108-BF79-4E8A-8A99-0E686E0990FF}"/>
    <pc:docChg chg="undo custSel modSld modMainMaster">
      <pc:chgData name="Gutosky, Jennifer L (Hartford Funds)" userId="f57624a2-1a74-4f41-b6eb-41a5c97e9854" providerId="ADAL" clId="{A37FB108-BF79-4E8A-8A99-0E686E0990FF}" dt="2025-02-03T16:02:46.462" v="287" actId="1035"/>
      <pc:docMkLst>
        <pc:docMk/>
      </pc:docMkLst>
      <pc:sldChg chg="addSp delSp modSp mod">
        <pc:chgData name="Gutosky, Jennifer L (Hartford Funds)" userId="f57624a2-1a74-4f41-b6eb-41a5c97e9854" providerId="ADAL" clId="{A37FB108-BF79-4E8A-8A99-0E686E0990FF}" dt="2025-01-24T19:56:48.371" v="143" actId="1076"/>
        <pc:sldMkLst>
          <pc:docMk/>
          <pc:sldMk cId="1553451142" sldId="357"/>
        </pc:sldMkLst>
        <pc:spChg chg="del">
          <ac:chgData name="Gutosky, Jennifer L (Hartford Funds)" userId="f57624a2-1a74-4f41-b6eb-41a5c97e9854" providerId="ADAL" clId="{A37FB108-BF79-4E8A-8A99-0E686E0990FF}" dt="2025-01-24T19:54:30.290" v="72" actId="478"/>
          <ac:spMkLst>
            <pc:docMk/>
            <pc:sldMk cId="1553451142" sldId="357"/>
            <ac:spMk id="2" creationId="{B2B50FB1-A836-9C22-AED3-AB116C76FF6B}"/>
          </ac:spMkLst>
        </pc:spChg>
        <pc:spChg chg="mod">
          <ac:chgData name="Gutosky, Jennifer L (Hartford Funds)" userId="f57624a2-1a74-4f41-b6eb-41a5c97e9854" providerId="ADAL" clId="{A37FB108-BF79-4E8A-8A99-0E686E0990FF}" dt="2025-01-24T19:56:44.461" v="142" actId="1036"/>
          <ac:spMkLst>
            <pc:docMk/>
            <pc:sldMk cId="1553451142" sldId="357"/>
            <ac:spMk id="3" creationId="{0557CBC0-72E3-D601-A204-CCF5F915C5FA}"/>
          </ac:spMkLst>
        </pc:spChg>
        <pc:spChg chg="add del mod">
          <ac:chgData name="Gutosky, Jennifer L (Hartford Funds)" userId="f57624a2-1a74-4f41-b6eb-41a5c97e9854" providerId="ADAL" clId="{A37FB108-BF79-4E8A-8A99-0E686E0990FF}" dt="2025-01-24T19:56:38.803" v="127" actId="1035"/>
          <ac:spMkLst>
            <pc:docMk/>
            <pc:sldMk cId="1553451142" sldId="357"/>
            <ac:spMk id="6" creationId="{306EE707-F17F-EBC9-C720-3F8125FE9492}"/>
          </ac:spMkLst>
        </pc:spChg>
        <pc:spChg chg="mod">
          <ac:chgData name="Gutosky, Jennifer L (Hartford Funds)" userId="f57624a2-1a74-4f41-b6eb-41a5c97e9854" providerId="ADAL" clId="{A37FB108-BF79-4E8A-8A99-0E686E0990FF}" dt="2025-01-24T19:54:43.437" v="75" actId="14100"/>
          <ac:spMkLst>
            <pc:docMk/>
            <pc:sldMk cId="1553451142" sldId="357"/>
            <ac:spMk id="8" creationId="{2DB84F26-DC63-DAAC-9083-AADDFD532BCD}"/>
          </ac:spMkLst>
        </pc:spChg>
        <pc:spChg chg="add mod">
          <ac:chgData name="Gutosky, Jennifer L (Hartford Funds)" userId="f57624a2-1a74-4f41-b6eb-41a5c97e9854" providerId="ADAL" clId="{A37FB108-BF79-4E8A-8A99-0E686E0990FF}" dt="2025-01-24T19:55:02.179" v="77"/>
          <ac:spMkLst>
            <pc:docMk/>
            <pc:sldMk cId="1553451142" sldId="357"/>
            <ac:spMk id="9" creationId="{8CDA457C-3024-71C4-32E1-584132C4925B}"/>
          </ac:spMkLst>
        </pc:spChg>
        <pc:spChg chg="add del mod">
          <ac:chgData name="Gutosky, Jennifer L (Hartford Funds)" userId="f57624a2-1a74-4f41-b6eb-41a5c97e9854" providerId="ADAL" clId="{A37FB108-BF79-4E8A-8A99-0E686E0990FF}" dt="2025-01-24T19:55:29.768" v="81" actId="478"/>
          <ac:spMkLst>
            <pc:docMk/>
            <pc:sldMk cId="1553451142" sldId="357"/>
            <ac:spMk id="11" creationId="{6A608271-267D-C6DC-9A4C-2780280359E3}"/>
          </ac:spMkLst>
        </pc:spChg>
        <pc:spChg chg="add mod">
          <ac:chgData name="Gutosky, Jennifer L (Hartford Funds)" userId="f57624a2-1a74-4f41-b6eb-41a5c97e9854" providerId="ADAL" clId="{A37FB108-BF79-4E8A-8A99-0E686E0990FF}" dt="2025-01-24T19:56:48.371" v="143" actId="1076"/>
          <ac:spMkLst>
            <pc:docMk/>
            <pc:sldMk cId="1553451142" sldId="357"/>
            <ac:spMk id="12" creationId="{9FCCD9C9-1492-A0BC-AC20-9C9C8B6043DE}"/>
          </ac:spMkLst>
        </pc:spChg>
        <pc:picChg chg="add mod">
          <ac:chgData name="Gutosky, Jennifer L (Hartford Funds)" userId="f57624a2-1a74-4f41-b6eb-41a5c97e9854" providerId="ADAL" clId="{A37FB108-BF79-4E8A-8A99-0E686E0990FF}" dt="2025-01-24T19:56:34.595" v="118" actId="1076"/>
          <ac:picMkLst>
            <pc:docMk/>
            <pc:sldMk cId="1553451142" sldId="357"/>
            <ac:picMk id="5" creationId="{7D8D8847-7FE5-AD86-0500-3A2AD3B37212}"/>
          </ac:picMkLst>
        </pc:picChg>
        <pc:picChg chg="add mod">
          <ac:chgData name="Gutosky, Jennifer L (Hartford Funds)" userId="f57624a2-1a74-4f41-b6eb-41a5c97e9854" providerId="ADAL" clId="{A37FB108-BF79-4E8A-8A99-0E686E0990FF}" dt="2025-01-24T19:55:02.179" v="77"/>
          <ac:picMkLst>
            <pc:docMk/>
            <pc:sldMk cId="1553451142" sldId="357"/>
            <ac:picMk id="7" creationId="{F84D36B7-8A89-9884-9E69-8AFAAE6E0806}"/>
          </ac:picMkLst>
        </pc:picChg>
      </pc:sldChg>
      <pc:sldChg chg="modSp mod">
        <pc:chgData name="Gutosky, Jennifer L (Hartford Funds)" userId="f57624a2-1a74-4f41-b6eb-41a5c97e9854" providerId="ADAL" clId="{A37FB108-BF79-4E8A-8A99-0E686E0990FF}" dt="2025-01-24T19:57:47.024" v="144" actId="1076"/>
        <pc:sldMkLst>
          <pc:docMk/>
          <pc:sldMk cId="2897018936" sldId="358"/>
        </pc:sldMkLst>
        <pc:spChg chg="mod">
          <ac:chgData name="Gutosky, Jennifer L (Hartford Funds)" userId="f57624a2-1a74-4f41-b6eb-41a5c97e9854" providerId="ADAL" clId="{A37FB108-BF79-4E8A-8A99-0E686E0990FF}" dt="2025-01-24T19:57:47.024" v="144" actId="1076"/>
          <ac:spMkLst>
            <pc:docMk/>
            <pc:sldMk cId="2897018936" sldId="358"/>
            <ac:spMk id="2" creationId="{7F14DE5A-1D31-2735-8A69-10CEF866B512}"/>
          </ac:spMkLst>
        </pc:spChg>
      </pc:sldChg>
      <pc:sldChg chg="modSp mod">
        <pc:chgData name="Gutosky, Jennifer L (Hartford Funds)" userId="f57624a2-1a74-4f41-b6eb-41a5c97e9854" providerId="ADAL" clId="{A37FB108-BF79-4E8A-8A99-0E686E0990FF}" dt="2025-01-27T20:36:33.119" v="156" actId="1076"/>
        <pc:sldMkLst>
          <pc:docMk/>
          <pc:sldMk cId="3333108531" sldId="360"/>
        </pc:sldMkLst>
        <pc:spChg chg="mod">
          <ac:chgData name="Gutosky, Jennifer L (Hartford Funds)" userId="f57624a2-1a74-4f41-b6eb-41a5c97e9854" providerId="ADAL" clId="{A37FB108-BF79-4E8A-8A99-0E686E0990FF}" dt="2025-01-27T20:36:33.119" v="156" actId="1076"/>
          <ac:spMkLst>
            <pc:docMk/>
            <pc:sldMk cId="3333108531" sldId="360"/>
            <ac:spMk id="8" creationId="{DBA215DB-30A9-58A1-5A8D-65696040757D}"/>
          </ac:spMkLst>
        </pc:spChg>
        <pc:picChg chg="mod">
          <ac:chgData name="Gutosky, Jennifer L (Hartford Funds)" userId="f57624a2-1a74-4f41-b6eb-41a5c97e9854" providerId="ADAL" clId="{A37FB108-BF79-4E8A-8A99-0E686E0990FF}" dt="2025-01-27T20:36:29.043" v="155" actId="18131"/>
          <ac:picMkLst>
            <pc:docMk/>
            <pc:sldMk cId="3333108531" sldId="360"/>
            <ac:picMk id="1028" creationId="{CB9E78C2-296D-0B4E-1B27-16FFF3459ABC}"/>
          </ac:picMkLst>
        </pc:picChg>
      </pc:sldChg>
      <pc:sldChg chg="modSp mod">
        <pc:chgData name="Gutosky, Jennifer L (Hartford Funds)" userId="f57624a2-1a74-4f41-b6eb-41a5c97e9854" providerId="ADAL" clId="{A37FB108-BF79-4E8A-8A99-0E686E0990FF}" dt="2025-02-03T15:55:03.868" v="165" actId="207"/>
        <pc:sldMkLst>
          <pc:docMk/>
          <pc:sldMk cId="2642936687" sldId="385"/>
        </pc:sldMkLst>
        <pc:spChg chg="mod">
          <ac:chgData name="Gutosky, Jennifer L (Hartford Funds)" userId="f57624a2-1a74-4f41-b6eb-41a5c97e9854" providerId="ADAL" clId="{A37FB108-BF79-4E8A-8A99-0E686E0990FF}" dt="2025-02-03T15:54:57.714" v="164" actId="207"/>
          <ac:spMkLst>
            <pc:docMk/>
            <pc:sldMk cId="2642936687" sldId="385"/>
            <ac:spMk id="9" creationId="{5B97E9AE-425F-8E73-DF82-4C5642B37C22}"/>
          </ac:spMkLst>
        </pc:spChg>
        <pc:spChg chg="mod">
          <ac:chgData name="Gutosky, Jennifer L (Hartford Funds)" userId="f57624a2-1a74-4f41-b6eb-41a5c97e9854" providerId="ADAL" clId="{A37FB108-BF79-4E8A-8A99-0E686E0990FF}" dt="2025-02-03T15:55:03.868" v="165" actId="207"/>
          <ac:spMkLst>
            <pc:docMk/>
            <pc:sldMk cId="2642936687" sldId="385"/>
            <ac:spMk id="12" creationId="{63A1B4A1-ED21-469D-9C54-3E7B0ABAA3E2}"/>
          </ac:spMkLst>
        </pc:spChg>
        <pc:picChg chg="mod">
          <ac:chgData name="Gutosky, Jennifer L (Hartford Funds)" userId="f57624a2-1a74-4f41-b6eb-41a5c97e9854" providerId="ADAL" clId="{A37FB108-BF79-4E8A-8A99-0E686E0990FF}" dt="2025-02-03T15:54:48.547" v="163" actId="1076"/>
          <ac:picMkLst>
            <pc:docMk/>
            <pc:sldMk cId="2642936687" sldId="385"/>
            <ac:picMk id="11" creationId="{7CCEEC0F-558B-E946-1FEE-A931D3C6C26F}"/>
          </ac:picMkLst>
        </pc:picChg>
        <pc:picChg chg="mod">
          <ac:chgData name="Gutosky, Jennifer L (Hartford Funds)" userId="f57624a2-1a74-4f41-b6eb-41a5c97e9854" providerId="ADAL" clId="{A37FB108-BF79-4E8A-8A99-0E686E0990FF}" dt="2025-02-03T15:54:45.734" v="162" actId="1076"/>
          <ac:picMkLst>
            <pc:docMk/>
            <pc:sldMk cId="2642936687" sldId="385"/>
            <ac:picMk id="13" creationId="{EB4D65F2-D2C9-6B4C-2F07-F90987AC64E1}"/>
          </ac:picMkLst>
        </pc:picChg>
      </pc:sldChg>
      <pc:sldChg chg="addSp delSp modSp mod modClrScheme chgLayout">
        <pc:chgData name="Gutosky, Jennifer L (Hartford Funds)" userId="f57624a2-1a74-4f41-b6eb-41a5c97e9854" providerId="ADAL" clId="{A37FB108-BF79-4E8A-8A99-0E686E0990FF}" dt="2025-01-24T19:53:44.657" v="71" actId="1038"/>
        <pc:sldMkLst>
          <pc:docMk/>
          <pc:sldMk cId="657241541" sldId="393"/>
        </pc:sldMkLst>
        <pc:spChg chg="add del mod ord">
          <ac:chgData name="Gutosky, Jennifer L (Hartford Funds)" userId="f57624a2-1a74-4f41-b6eb-41a5c97e9854" providerId="ADAL" clId="{A37FB108-BF79-4E8A-8A99-0E686E0990FF}" dt="2025-01-24T19:53:38.672" v="60" actId="478"/>
          <ac:spMkLst>
            <pc:docMk/>
            <pc:sldMk cId="657241541" sldId="393"/>
            <ac:spMk id="2" creationId="{932615D4-8E2A-0223-B55F-AF90F22664B5}"/>
          </ac:spMkLst>
        </pc:spChg>
        <pc:spChg chg="mod ord">
          <ac:chgData name="Gutosky, Jennifer L (Hartford Funds)" userId="f57624a2-1a74-4f41-b6eb-41a5c97e9854" providerId="ADAL" clId="{A37FB108-BF79-4E8A-8A99-0E686E0990FF}" dt="2025-01-24T19:53:34.855" v="59" actId="700"/>
          <ac:spMkLst>
            <pc:docMk/>
            <pc:sldMk cId="657241541" sldId="393"/>
            <ac:spMk id="4" creationId="{7037BEA7-B8F8-298E-4D50-A09C751D1560}"/>
          </ac:spMkLst>
        </pc:spChg>
        <pc:spChg chg="mod">
          <ac:chgData name="Gutosky, Jennifer L (Hartford Funds)" userId="f57624a2-1a74-4f41-b6eb-41a5c97e9854" providerId="ADAL" clId="{A37FB108-BF79-4E8A-8A99-0E686E0990FF}" dt="2025-01-24T19:53:44.657" v="71" actId="1038"/>
          <ac:spMkLst>
            <pc:docMk/>
            <pc:sldMk cId="657241541" sldId="393"/>
            <ac:spMk id="6" creationId="{DEA2B1DD-E6E6-8B32-EBBD-4D5A68F6ABA7}"/>
          </ac:spMkLst>
        </pc:spChg>
      </pc:sldChg>
      <pc:sldChg chg="addSp delSp modSp mod">
        <pc:chgData name="Gutosky, Jennifer L (Hartford Funds)" userId="f57624a2-1a74-4f41-b6eb-41a5c97e9854" providerId="ADAL" clId="{A37FB108-BF79-4E8A-8A99-0E686E0990FF}" dt="2025-02-03T16:01:45.425" v="265" actId="1037"/>
        <pc:sldMkLst>
          <pc:docMk/>
          <pc:sldMk cId="1597488062" sldId="400"/>
        </pc:sldMkLst>
        <pc:spChg chg="mod">
          <ac:chgData name="Gutosky, Jennifer L (Hartford Funds)" userId="f57624a2-1a74-4f41-b6eb-41a5c97e9854" providerId="ADAL" clId="{A37FB108-BF79-4E8A-8A99-0E686E0990FF}" dt="2025-02-03T16:01:45.425" v="265" actId="1037"/>
          <ac:spMkLst>
            <pc:docMk/>
            <pc:sldMk cId="1597488062" sldId="400"/>
            <ac:spMk id="5" creationId="{F5054B9E-2068-4627-59E0-986ACA5DC788}"/>
          </ac:spMkLst>
        </pc:spChg>
        <pc:spChg chg="ord">
          <ac:chgData name="Gutosky, Jennifer L (Hartford Funds)" userId="f57624a2-1a74-4f41-b6eb-41a5c97e9854" providerId="ADAL" clId="{A37FB108-BF79-4E8A-8A99-0E686E0990FF}" dt="2025-02-03T16:00:32.283" v="215" actId="167"/>
          <ac:spMkLst>
            <pc:docMk/>
            <pc:sldMk cId="1597488062" sldId="400"/>
            <ac:spMk id="6" creationId="{F0B57B2F-A30D-A9B6-DB90-E96B7797F936}"/>
          </ac:spMkLst>
        </pc:spChg>
        <pc:spChg chg="mod">
          <ac:chgData name="Gutosky, Jennifer L (Hartford Funds)" userId="f57624a2-1a74-4f41-b6eb-41a5c97e9854" providerId="ADAL" clId="{A37FB108-BF79-4E8A-8A99-0E686E0990FF}" dt="2025-02-03T16:01:30.697" v="227" actId="1037"/>
          <ac:spMkLst>
            <pc:docMk/>
            <pc:sldMk cId="1597488062" sldId="400"/>
            <ac:spMk id="8" creationId="{81DD10B4-3A73-6508-0B05-511727C6745A}"/>
          </ac:spMkLst>
        </pc:spChg>
        <pc:picChg chg="del">
          <ac:chgData name="Gutosky, Jennifer L (Hartford Funds)" userId="f57624a2-1a74-4f41-b6eb-41a5c97e9854" providerId="ADAL" clId="{A37FB108-BF79-4E8A-8A99-0E686E0990FF}" dt="2025-02-03T16:00:35.298" v="216" actId="478"/>
          <ac:picMkLst>
            <pc:docMk/>
            <pc:sldMk cId="1597488062" sldId="400"/>
            <ac:picMk id="4" creationId="{02501BA1-0DB0-6979-0B4D-6D20808593F6}"/>
          </ac:picMkLst>
        </pc:picChg>
        <pc:picChg chg="add mod ord modCrop">
          <ac:chgData name="Gutosky, Jennifer L (Hartford Funds)" userId="f57624a2-1a74-4f41-b6eb-41a5c97e9854" providerId="ADAL" clId="{A37FB108-BF79-4E8A-8A99-0E686E0990FF}" dt="2025-02-03T16:01:39.431" v="252" actId="1038"/>
          <ac:picMkLst>
            <pc:docMk/>
            <pc:sldMk cId="1597488062" sldId="400"/>
            <ac:picMk id="9" creationId="{0F37C0D4-8239-F9AB-4A30-2C08186D5F73}"/>
          </ac:picMkLst>
        </pc:picChg>
      </pc:sldChg>
      <pc:sldChg chg="modSp mod">
        <pc:chgData name="Gutosky, Jennifer L (Hartford Funds)" userId="f57624a2-1a74-4f41-b6eb-41a5c97e9854" providerId="ADAL" clId="{A37FB108-BF79-4E8A-8A99-0E686E0990FF}" dt="2025-02-03T16:02:46.462" v="287" actId="1035"/>
        <pc:sldMkLst>
          <pc:docMk/>
          <pc:sldMk cId="2349280707" sldId="409"/>
        </pc:sldMkLst>
        <pc:spChg chg="mod">
          <ac:chgData name="Gutosky, Jennifer L (Hartford Funds)" userId="f57624a2-1a74-4f41-b6eb-41a5c97e9854" providerId="ADAL" clId="{A37FB108-BF79-4E8A-8A99-0E686E0990FF}" dt="2025-02-03T16:02:46.462" v="287" actId="1035"/>
          <ac:spMkLst>
            <pc:docMk/>
            <pc:sldMk cId="2349280707" sldId="409"/>
            <ac:spMk id="12" creationId="{B20FFD9E-52D5-CB13-E406-3FE9ACBD10EF}"/>
          </ac:spMkLst>
        </pc:spChg>
        <pc:spChg chg="mod">
          <ac:chgData name="Gutosky, Jennifer L (Hartford Funds)" userId="f57624a2-1a74-4f41-b6eb-41a5c97e9854" providerId="ADAL" clId="{A37FB108-BF79-4E8A-8A99-0E686E0990FF}" dt="2025-02-03T15:56:09.635" v="206" actId="1076"/>
          <ac:spMkLst>
            <pc:docMk/>
            <pc:sldMk cId="2349280707" sldId="409"/>
            <ac:spMk id="16" creationId="{78B87AAD-D0A9-8B07-83F7-BDD7D23CA36D}"/>
          </ac:spMkLst>
        </pc:spChg>
        <pc:picChg chg="mod">
          <ac:chgData name="Gutosky, Jennifer L (Hartford Funds)" userId="f57624a2-1a74-4f41-b6eb-41a5c97e9854" providerId="ADAL" clId="{A37FB108-BF79-4E8A-8A99-0E686E0990FF}" dt="2025-02-03T16:02:39.058" v="278" actId="1035"/>
          <ac:picMkLst>
            <pc:docMk/>
            <pc:sldMk cId="2349280707" sldId="409"/>
            <ac:picMk id="17" creationId="{9895935D-30C8-76F5-B7B4-6E6DCE2E580B}"/>
          </ac:picMkLst>
        </pc:picChg>
      </pc:sldChg>
      <pc:sldChg chg="modSp mod">
        <pc:chgData name="Gutosky, Jennifer L (Hartford Funds)" userId="f57624a2-1a74-4f41-b6eb-41a5c97e9854" providerId="ADAL" clId="{A37FB108-BF79-4E8A-8A99-0E686E0990FF}" dt="2025-01-27T20:32:17.189" v="148" actId="1076"/>
        <pc:sldMkLst>
          <pc:docMk/>
          <pc:sldMk cId="4259143706" sldId="426"/>
        </pc:sldMkLst>
        <pc:spChg chg="mod">
          <ac:chgData name="Gutosky, Jennifer L (Hartford Funds)" userId="f57624a2-1a74-4f41-b6eb-41a5c97e9854" providerId="ADAL" clId="{A37FB108-BF79-4E8A-8A99-0E686E0990FF}" dt="2025-01-27T20:32:17.189" v="148" actId="1076"/>
          <ac:spMkLst>
            <pc:docMk/>
            <pc:sldMk cId="4259143706" sldId="426"/>
            <ac:spMk id="3" creationId="{B2ADA9F2-5C3B-78BE-C78D-917E190C8EE7}"/>
          </ac:spMkLst>
        </pc:spChg>
      </pc:sldChg>
      <pc:sldMasterChg chg="modSp modSldLayout">
        <pc:chgData name="Gutosky, Jennifer L (Hartford Funds)" userId="f57624a2-1a74-4f41-b6eb-41a5c97e9854" providerId="ADAL" clId="{A37FB108-BF79-4E8A-8A99-0E686E0990FF}" dt="2025-01-28T15:45:32.844" v="160" actId="735"/>
        <pc:sldMasterMkLst>
          <pc:docMk/>
          <pc:sldMasterMk cId="3904116164" sldId="2147483681"/>
        </pc:sldMasterMkLst>
        <pc:sldLayoutChg chg="modSp">
          <pc:chgData name="Gutosky, Jennifer L (Hartford Funds)" userId="f57624a2-1a74-4f41-b6eb-41a5c97e9854" providerId="ADAL" clId="{A37FB108-BF79-4E8A-8A99-0E686E0990FF}" dt="2025-01-28T15:44:59.510" v="158" actId="735"/>
          <pc:sldLayoutMkLst>
            <pc:docMk/>
            <pc:sldMasterMk cId="3904116164" sldId="2147483681"/>
            <pc:sldLayoutMk cId="4162360307" sldId="2147483685"/>
          </pc:sldLayoutMkLst>
        </pc:sldLayoutChg>
      </pc:sldMasterChg>
      <pc:sldMasterChg chg="delSp modSp mod addSldLayout modSldLayout">
        <pc:chgData name="Gutosky, Jennifer L (Hartford Funds)" userId="f57624a2-1a74-4f41-b6eb-41a5c97e9854" providerId="ADAL" clId="{A37FB108-BF79-4E8A-8A99-0E686E0990FF}" dt="2025-01-24T19:53:27.559" v="58"/>
        <pc:sldMasterMkLst>
          <pc:docMk/>
          <pc:sldMasterMk cId="794839932" sldId="2147483691"/>
        </pc:sldMasterMkLst>
        <pc:picChg chg="del replST delST">
          <ac:chgData name="Gutosky, Jennifer L (Hartford Funds)" userId="f57624a2-1a74-4f41-b6eb-41a5c97e9854" providerId="ADAL" clId="{A37FB108-BF79-4E8A-8A99-0E686E0990FF}" dt="2025-01-24T19:53:25.268" v="29" actId="21"/>
          <ac:picMkLst>
            <pc:docMk/>
            <pc:sldMasterMk cId="794839932" sldId="2147483691"/>
            <ac:picMk id="5" creationId="{D9DA624F-FEE1-6B0B-A7D9-C1D3EABE75EF}"/>
          </ac:picMkLst>
        </pc:picChg>
        <pc:sldLayoutChg chg="addSp modSp mod">
          <pc:chgData name="Gutosky, Jennifer L (Hartford Funds)" userId="f57624a2-1a74-4f41-b6eb-41a5c97e9854" providerId="ADAL" clId="{A37FB108-BF79-4E8A-8A99-0E686E0990FF}" dt="2025-01-24T19:53:27.559" v="58"/>
          <pc:sldLayoutMkLst>
            <pc:docMk/>
            <pc:sldMasterMk cId="794839932" sldId="2147483691"/>
            <pc:sldLayoutMk cId="357734773" sldId="2147483648"/>
          </pc:sldLayoutMkLst>
          <pc:picChg chg="add mod replST delST">
            <ac:chgData name="Gutosky, Jennifer L (Hartford Funds)" userId="f57624a2-1a74-4f41-b6eb-41a5c97e9854" providerId="ADAL" clId="{A37FB108-BF79-4E8A-8A99-0E686E0990FF}" dt="2025-01-24T19:53:27.559" v="58"/>
            <ac:picMkLst>
              <pc:docMk/>
              <pc:sldMasterMk cId="794839932" sldId="2147483691"/>
              <pc:sldLayoutMk cId="357734773" sldId="2147483648"/>
              <ac:picMk id="3" creationId="{D9DA624F-FEE1-6B0B-A7D9-C1D3EABE75EF}"/>
            </ac:picMkLst>
          </pc:picChg>
        </pc:sldLayoutChg>
        <pc:sldLayoutChg chg="new mod">
          <pc:chgData name="Gutosky, Jennifer L (Hartford Funds)" userId="f57624a2-1a74-4f41-b6eb-41a5c97e9854" providerId="ADAL" clId="{A37FB108-BF79-4E8A-8A99-0E686E0990FF}" dt="2025-01-24T19:53:21.992" v="0" actId="11236"/>
          <pc:sldLayoutMkLst>
            <pc:docMk/>
            <pc:sldMasterMk cId="794839932" sldId="2147483691"/>
            <pc:sldLayoutMk cId="203799574" sldId="2147483649"/>
          </pc:sldLayoutMkLst>
        </pc:sldLayoutChg>
      </pc:sldMasterChg>
    </pc:docChg>
  </pc:docChgLst>
  <pc:docChgLst>
    <pc:chgData name="Miller, Stephanie J (Hartford Funds)" userId="S::stephanie.miller@hartfordfunds.com::ae241861-58cf-472e-8818-351b802a3d14" providerId="AD" clId="Web-{F09EE8D3-F6CD-9CA7-1FB6-11CF674A81A0}"/>
    <pc:docChg chg="delSld modSld">
      <pc:chgData name="Miller, Stephanie J (Hartford Funds)" userId="S::stephanie.miller@hartfordfunds.com::ae241861-58cf-472e-8818-351b802a3d14" providerId="AD" clId="Web-{F09EE8D3-F6CD-9CA7-1FB6-11CF674A81A0}" dt="2025-01-28T16:24:52.432" v="24" actId="20577"/>
      <pc:docMkLst>
        <pc:docMk/>
      </pc:docMkLst>
      <pc:sldChg chg="modSp">
        <pc:chgData name="Miller, Stephanie J (Hartford Funds)" userId="S::stephanie.miller@hartfordfunds.com::ae241861-58cf-472e-8818-351b802a3d14" providerId="AD" clId="Web-{F09EE8D3-F6CD-9CA7-1FB6-11CF674A81A0}" dt="2025-01-28T16:24:02.088" v="21" actId="20577"/>
        <pc:sldMkLst>
          <pc:docMk/>
          <pc:sldMk cId="3517550244" sldId="325"/>
        </pc:sldMkLst>
        <pc:spChg chg="mod">
          <ac:chgData name="Miller, Stephanie J (Hartford Funds)" userId="S::stephanie.miller@hartfordfunds.com::ae241861-58cf-472e-8818-351b802a3d14" providerId="AD" clId="Web-{F09EE8D3-F6CD-9CA7-1FB6-11CF674A81A0}" dt="2025-01-28T16:24:02.088" v="21" actId="20577"/>
          <ac:spMkLst>
            <pc:docMk/>
            <pc:sldMk cId="3517550244" sldId="325"/>
            <ac:spMk id="4" creationId="{CA35B9C3-D0E7-9EA8-6AE3-AA8C5A473061}"/>
          </ac:spMkLst>
        </pc:spChg>
      </pc:sldChg>
      <pc:sldChg chg="modNotes">
        <pc:chgData name="Miller, Stephanie J (Hartford Funds)" userId="S::stephanie.miller@hartfordfunds.com::ae241861-58cf-472e-8818-351b802a3d14" providerId="AD" clId="Web-{F09EE8D3-F6CD-9CA7-1FB6-11CF674A81A0}" dt="2025-01-28T16:22:17.962" v="11"/>
        <pc:sldMkLst>
          <pc:docMk/>
          <pc:sldMk cId="2897018936" sldId="358"/>
        </pc:sldMkLst>
      </pc:sldChg>
      <pc:sldChg chg="modSp">
        <pc:chgData name="Miller, Stephanie J (Hartford Funds)" userId="S::stephanie.miller@hartfordfunds.com::ae241861-58cf-472e-8818-351b802a3d14" providerId="AD" clId="Web-{F09EE8D3-F6CD-9CA7-1FB6-11CF674A81A0}" dt="2025-01-28T16:24:52.432" v="24" actId="20577"/>
        <pc:sldMkLst>
          <pc:docMk/>
          <pc:sldMk cId="657241541" sldId="393"/>
        </pc:sldMkLst>
        <pc:spChg chg="mod">
          <ac:chgData name="Miller, Stephanie J (Hartford Funds)" userId="S::stephanie.miller@hartfordfunds.com::ae241861-58cf-472e-8818-351b802a3d14" providerId="AD" clId="Web-{F09EE8D3-F6CD-9CA7-1FB6-11CF674A81A0}" dt="2025-01-28T16:24:52.432" v="24" actId="20577"/>
          <ac:spMkLst>
            <pc:docMk/>
            <pc:sldMk cId="657241541" sldId="393"/>
            <ac:spMk id="6" creationId="{DEA2B1DD-E6E6-8B32-EBBD-4D5A68F6ABA7}"/>
          </ac:spMkLst>
        </pc:spChg>
      </pc:sldChg>
      <pc:sldChg chg="del">
        <pc:chgData name="Miller, Stephanie J (Hartford Funds)" userId="S::stephanie.miller@hartfordfunds.com::ae241861-58cf-472e-8818-351b802a3d14" providerId="AD" clId="Web-{F09EE8D3-F6CD-9CA7-1FB6-11CF674A81A0}" dt="2025-01-28T16:19:09.585" v="2"/>
        <pc:sldMkLst>
          <pc:docMk/>
          <pc:sldMk cId="3321891105" sldId="421"/>
        </pc:sldMkLst>
      </pc:sldChg>
      <pc:sldChg chg="modNotes">
        <pc:chgData name="Miller, Stephanie J (Hartford Funds)" userId="S::stephanie.miller@hartfordfunds.com::ae241861-58cf-472e-8818-351b802a3d14" providerId="AD" clId="Web-{F09EE8D3-F6CD-9CA7-1FB6-11CF674A81A0}" dt="2025-01-28T16:18:47.882" v="1"/>
        <pc:sldMkLst>
          <pc:docMk/>
          <pc:sldMk cId="3737875708" sldId="422"/>
        </pc:sldMkLst>
      </pc:sldChg>
    </pc:docChg>
  </pc:docChgLst>
  <pc:docChgLst>
    <pc:chgData name="TOSCANO, ANDREA (Hartford Funds)" userId="37f9abee-e9c9-49e9-9334-055690429351" providerId="ADAL" clId="{7654EA1C-5C04-45F0-AF22-2BD0E2822EC6}"/>
    <pc:docChg chg="custSel modSld modNotesMaster modHandout">
      <pc:chgData name="TOSCANO, ANDREA (Hartford Funds)" userId="37f9abee-e9c9-49e9-9334-055690429351" providerId="ADAL" clId="{7654EA1C-5C04-45F0-AF22-2BD0E2822EC6}" dt="2025-02-06T18:31:41.746" v="28" actId="1592"/>
      <pc:docMkLst>
        <pc:docMk/>
      </pc:docMkLst>
      <pc:sldChg chg="addCm delCm modCm modNotesTx">
        <pc:chgData name="TOSCANO, ANDREA (Hartford Funds)" userId="37f9abee-e9c9-49e9-9334-055690429351" providerId="ADAL" clId="{7654EA1C-5C04-45F0-AF22-2BD0E2822EC6}" dt="2025-02-06T18:31:26.088" v="25" actId="1592"/>
        <pc:sldMkLst>
          <pc:docMk/>
          <pc:sldMk cId="3517550244" sldId="325"/>
        </pc:sldMkLst>
      </pc:sldChg>
      <pc:sldChg chg="addCm delCm modCm">
        <pc:chgData name="TOSCANO, ANDREA (Hartford Funds)" userId="37f9abee-e9c9-49e9-9334-055690429351" providerId="ADAL" clId="{7654EA1C-5C04-45F0-AF22-2BD0E2822EC6}" dt="2025-02-06T18:31:41.745" v="27" actId="1592"/>
        <pc:sldMkLst>
          <pc:docMk/>
          <pc:sldMk cId="2500754262" sldId="326"/>
        </pc:sldMkLst>
      </pc:sldChg>
      <pc:sldChg chg="modNotes">
        <pc:chgData name="TOSCANO, ANDREA (Hartford Funds)" userId="37f9abee-e9c9-49e9-9334-055690429351" providerId="ADAL" clId="{7654EA1C-5C04-45F0-AF22-2BD0E2822EC6}" dt="2025-02-06T16:11:14.823" v="24"/>
        <pc:sldMkLst>
          <pc:docMk/>
          <pc:sldMk cId="3296460805" sldId="338"/>
        </pc:sldMkLst>
      </pc:sldChg>
      <pc:sldChg chg="delCm">
        <pc:chgData name="TOSCANO, ANDREA (Hartford Funds)" userId="37f9abee-e9c9-49e9-9334-055690429351" providerId="ADAL" clId="{7654EA1C-5C04-45F0-AF22-2BD0E2822EC6}" dt="2025-02-06T18:31:41.744" v="26" actId="1592"/>
        <pc:sldMkLst>
          <pc:docMk/>
          <pc:sldMk cId="4137854112" sldId="376"/>
        </pc:sldMkLst>
      </pc:sldChg>
      <pc:sldChg chg="addCm delCm modCm">
        <pc:chgData name="TOSCANO, ANDREA (Hartford Funds)" userId="37f9abee-e9c9-49e9-9334-055690429351" providerId="ADAL" clId="{7654EA1C-5C04-45F0-AF22-2BD0E2822EC6}" dt="2025-02-06T18:31:41.746" v="28" actId="1592"/>
        <pc:sldMkLst>
          <pc:docMk/>
          <pc:sldMk cId="2642936687" sldId="385"/>
        </pc:sldMkLst>
      </pc:sldChg>
      <pc:sldChg chg="addSp modSp mod modNotes">
        <pc:chgData name="TOSCANO, ANDREA (Hartford Funds)" userId="37f9abee-e9c9-49e9-9334-055690429351" providerId="ADAL" clId="{7654EA1C-5C04-45F0-AF22-2BD0E2822EC6}" dt="2025-02-06T16:11:14.823" v="24"/>
        <pc:sldMkLst>
          <pc:docMk/>
          <pc:sldMk cId="657241541" sldId="393"/>
        </pc:sldMkLst>
        <pc:spChg chg="add mod">
          <ac:chgData name="TOSCANO, ANDREA (Hartford Funds)" userId="37f9abee-e9c9-49e9-9334-055690429351" providerId="ADAL" clId="{7654EA1C-5C04-45F0-AF22-2BD0E2822EC6}" dt="2025-01-29T13:56:20.073" v="23" actId="1076"/>
          <ac:spMkLst>
            <pc:docMk/>
            <pc:sldMk cId="657241541" sldId="393"/>
            <ac:spMk id="2" creationId="{A7D7E767-09D0-41EE-4650-2A65FAF79D08}"/>
          </ac:spMkLst>
        </pc:spChg>
        <pc:spChg chg="mod">
          <ac:chgData name="TOSCANO, ANDREA (Hartford Funds)" userId="37f9abee-e9c9-49e9-9334-055690429351" providerId="ADAL" clId="{7654EA1C-5C04-45F0-AF22-2BD0E2822EC6}" dt="2025-01-28T15:26:52.001" v="0" actId="2711"/>
          <ac:spMkLst>
            <pc:docMk/>
            <pc:sldMk cId="657241541" sldId="393"/>
            <ac:spMk id="6" creationId="{DEA2B1DD-E6E6-8B32-EBBD-4D5A68F6ABA7}"/>
          </ac:spMkLst>
        </pc:spChg>
      </pc:sldChg>
      <pc:sldChg chg="modNotes">
        <pc:chgData name="TOSCANO, ANDREA (Hartford Funds)" userId="37f9abee-e9c9-49e9-9334-055690429351" providerId="ADAL" clId="{7654EA1C-5C04-45F0-AF22-2BD0E2822EC6}" dt="2025-02-06T16:11:14.823" v="24"/>
        <pc:sldMkLst>
          <pc:docMk/>
          <pc:sldMk cId="4082462225" sldId="401"/>
        </pc:sldMkLst>
      </pc:sldChg>
      <pc:sldChg chg="modNotes">
        <pc:chgData name="TOSCANO, ANDREA (Hartford Funds)" userId="37f9abee-e9c9-49e9-9334-055690429351" providerId="ADAL" clId="{7654EA1C-5C04-45F0-AF22-2BD0E2822EC6}" dt="2025-02-06T16:11:14.823" v="24"/>
        <pc:sldMkLst>
          <pc:docMk/>
          <pc:sldMk cId="916634421" sldId="405"/>
        </pc:sldMkLst>
      </pc:sldChg>
      <pc:sldChg chg="modSp mod">
        <pc:chgData name="TOSCANO, ANDREA (Hartford Funds)" userId="37f9abee-e9c9-49e9-9334-055690429351" providerId="ADAL" clId="{7654EA1C-5C04-45F0-AF22-2BD0E2822EC6}" dt="2025-01-28T15:47:18.863" v="20" actId="20577"/>
        <pc:sldMkLst>
          <pc:docMk/>
          <pc:sldMk cId="1792816523" sldId="407"/>
        </pc:sldMkLst>
        <pc:spChg chg="mod">
          <ac:chgData name="TOSCANO, ANDREA (Hartford Funds)" userId="37f9abee-e9c9-49e9-9334-055690429351" providerId="ADAL" clId="{7654EA1C-5C04-45F0-AF22-2BD0E2822EC6}" dt="2025-01-28T15:47:18.863" v="20" actId="20577"/>
          <ac:spMkLst>
            <pc:docMk/>
            <pc:sldMk cId="1792816523" sldId="407"/>
            <ac:spMk id="12" creationId="{B92DCE45-B4C9-610E-8AF8-CB135457CFFA}"/>
          </ac:spMkLst>
        </pc:spChg>
      </pc:sldChg>
      <pc:sldChg chg="addCm">
        <pc:chgData name="TOSCANO, ANDREA (Hartford Funds)" userId="37f9abee-e9c9-49e9-9334-055690429351" providerId="ADAL" clId="{7654EA1C-5C04-45F0-AF22-2BD0E2822EC6}" dt="2025-01-28T15:49:55.520" v="21" actId="1589"/>
        <pc:sldMkLst>
          <pc:docMk/>
          <pc:sldMk cId="2349280707" sldId="409"/>
        </pc:sldMkLst>
      </pc:sldChg>
      <pc:sldChg chg="modNotes">
        <pc:chgData name="TOSCANO, ANDREA (Hartford Funds)" userId="37f9abee-e9c9-49e9-9334-055690429351" providerId="ADAL" clId="{7654EA1C-5C04-45F0-AF22-2BD0E2822EC6}" dt="2025-02-06T16:11:14.823" v="24"/>
        <pc:sldMkLst>
          <pc:docMk/>
          <pc:sldMk cId="2604282888" sldId="412"/>
        </pc:sldMkLst>
      </pc:sldChg>
      <pc:sldChg chg="modSp mod modNotesTx">
        <pc:chgData name="TOSCANO, ANDREA (Hartford Funds)" userId="37f9abee-e9c9-49e9-9334-055690429351" providerId="ADAL" clId="{7654EA1C-5C04-45F0-AF22-2BD0E2822EC6}" dt="2025-01-28T15:46:40.423" v="19" actId="20577"/>
        <pc:sldMkLst>
          <pc:docMk/>
          <pc:sldMk cId="1891025424" sldId="420"/>
        </pc:sldMkLst>
        <pc:spChg chg="mod">
          <ac:chgData name="TOSCANO, ANDREA (Hartford Funds)" userId="37f9abee-e9c9-49e9-9334-055690429351" providerId="ADAL" clId="{7654EA1C-5C04-45F0-AF22-2BD0E2822EC6}" dt="2025-01-28T15:46:40.423" v="19" actId="20577"/>
          <ac:spMkLst>
            <pc:docMk/>
            <pc:sldMk cId="1891025424" sldId="420"/>
            <ac:spMk id="9" creationId="{0EC76CB6-E957-BD9E-B439-CFC68D917A8A}"/>
          </ac:spMkLst>
        </pc:spChg>
      </pc:sldChg>
      <pc:sldChg chg="addCm">
        <pc:chgData name="TOSCANO, ANDREA (Hartford Funds)" userId="37f9abee-e9c9-49e9-9334-055690429351" providerId="ADAL" clId="{7654EA1C-5C04-45F0-AF22-2BD0E2822EC6}" dt="2025-01-28T15:41:23.763" v="11" actId="1589"/>
        <pc:sldMkLst>
          <pc:docMk/>
          <pc:sldMk cId="3737875708" sldId="422"/>
        </pc:sldMkLst>
      </pc:sldChg>
      <pc:sldChg chg="addCm modCm modNotes">
        <pc:chgData name="TOSCANO, ANDREA (Hartford Funds)" userId="37f9abee-e9c9-49e9-9334-055690429351" providerId="ADAL" clId="{7654EA1C-5C04-45F0-AF22-2BD0E2822EC6}" dt="2025-02-06T16:11:14.823" v="24"/>
        <pc:sldMkLst>
          <pc:docMk/>
          <pc:sldMk cId="4259143706" sldId="42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78_F6A2A4A0.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8571"/>
            </a:solidFill>
            <a:ln>
              <a:noFill/>
            </a:ln>
            <a:effectLst/>
          </c:spPr>
          <c:invertIfNegative val="0"/>
          <c:dPt>
            <c:idx val="0"/>
            <c:invertIfNegative val="0"/>
            <c:bubble3D val="0"/>
            <c:spPr>
              <a:solidFill>
                <a:srgbClr val="562A77"/>
              </a:solidFill>
              <a:ln>
                <a:noFill/>
              </a:ln>
              <a:effectLst/>
            </c:spPr>
            <c:extLst>
              <c:ext xmlns:c16="http://schemas.microsoft.com/office/drawing/2014/chart" uri="{C3380CC4-5D6E-409C-BE32-E72D297353CC}">
                <c16:uniqueId val="{00000003-1A47-4C32-87A8-20CD73B91532}"/>
              </c:ext>
            </c:extLst>
          </c:dPt>
          <c:cat>
            <c:strRef>
              <c:f>Sheet1!$A$2:$A$3</c:f>
              <c:strCache>
                <c:ptCount val="2"/>
                <c:pt idx="0">
                  <c:v>Women</c:v>
                </c:pt>
                <c:pt idx="1">
                  <c:v>Men</c:v>
                </c:pt>
              </c:strCache>
            </c:strRef>
          </c:cat>
          <c:val>
            <c:numRef>
              <c:f>Sheet1!$B$2:$B$3</c:f>
              <c:numCache>
                <c:formatCode>General</c:formatCode>
                <c:ptCount val="2"/>
                <c:pt idx="0">
                  <c:v>15</c:v>
                </c:pt>
                <c:pt idx="1">
                  <c:v>60</c:v>
                </c:pt>
              </c:numCache>
            </c:numRef>
          </c:val>
          <c:extLst>
            <c:ext xmlns:c16="http://schemas.microsoft.com/office/drawing/2014/chart" uri="{C3380CC4-5D6E-409C-BE32-E72D297353CC}">
              <c16:uniqueId val="{00000000-1A47-4C32-87A8-20CD73B91532}"/>
            </c:ext>
          </c:extLst>
        </c:ser>
        <c:dLbls>
          <c:showLegendKey val="0"/>
          <c:showVal val="0"/>
          <c:showCatName val="0"/>
          <c:showSerName val="0"/>
          <c:showPercent val="0"/>
          <c:showBubbleSize val="0"/>
        </c:dLbls>
        <c:gapWidth val="99"/>
        <c:overlap val="-27"/>
        <c:axId val="1354985823"/>
        <c:axId val="1355004063"/>
      </c:barChart>
      <c:catAx>
        <c:axId val="1354985823"/>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355004063"/>
        <c:crosses val="autoZero"/>
        <c:auto val="1"/>
        <c:lblAlgn val="ctr"/>
        <c:lblOffset val="100"/>
        <c:noMultiLvlLbl val="0"/>
      </c:catAx>
      <c:valAx>
        <c:axId val="1355004063"/>
        <c:scaling>
          <c:orientation val="minMax"/>
        </c:scaling>
        <c:delete val="1"/>
        <c:axPos val="l"/>
        <c:numFmt formatCode="General" sourceLinked="1"/>
        <c:majorTickMark val="none"/>
        <c:minorTickMark val="none"/>
        <c:tickLblPos val="nextTo"/>
        <c:crossAx val="1354985823"/>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5"/>
            <a:ext cx="4293031" cy="646842"/>
          </a:xfrm>
          <a:prstGeom prst="rect">
            <a:avLst/>
          </a:prstGeom>
        </p:spPr>
        <p:txBody>
          <a:bodyPr vert="horz" lIns="127457" tIns="63727" rIns="127457" bIns="63727" rtlCol="0"/>
          <a:lstStyle>
            <a:lvl1pPr algn="l">
              <a:defRPr sz="1800">
                <a:latin typeface="Arial" charset="0"/>
              </a:defRPr>
            </a:lvl1pPr>
          </a:lstStyle>
          <a:p>
            <a:pPr>
              <a:defRPr/>
            </a:pPr>
            <a:endParaRPr lang="en-US">
              <a:latin typeface="Calibri" panose="020F0502020204030204" pitchFamily="34" charset="0"/>
            </a:endParaRPr>
          </a:p>
        </p:txBody>
      </p:sp>
      <p:sp>
        <p:nvSpPr>
          <p:cNvPr id="3" name="Date Placeholder 2"/>
          <p:cNvSpPr>
            <a:spLocks noGrp="1"/>
          </p:cNvSpPr>
          <p:nvPr>
            <p:ph type="dt" sz="quarter" idx="1"/>
          </p:nvPr>
        </p:nvSpPr>
        <p:spPr>
          <a:xfrm>
            <a:off x="5610820" y="5"/>
            <a:ext cx="4293031" cy="646842"/>
          </a:xfrm>
          <a:prstGeom prst="rect">
            <a:avLst/>
          </a:prstGeom>
        </p:spPr>
        <p:txBody>
          <a:bodyPr vert="horz" lIns="127457" tIns="63727" rIns="127457" bIns="63727" rtlCol="0"/>
          <a:lstStyle>
            <a:lvl1pPr algn="r">
              <a:defRPr sz="1800">
                <a:latin typeface="Arial" charset="0"/>
              </a:defRPr>
            </a:lvl1pPr>
          </a:lstStyle>
          <a:p>
            <a:pPr>
              <a:defRPr/>
            </a:pPr>
            <a:fld id="{1F380165-60F6-4824-8EF0-EE6E49DC2731}" type="datetimeFigureOut">
              <a:rPr lang="en-US">
                <a:latin typeface="Calibri" panose="020F0502020204030204" pitchFamily="34" charset="0"/>
              </a:rPr>
              <a:pPr>
                <a:defRPr/>
              </a:pPr>
              <a:t>2/6/2025</a:t>
            </a:fld>
            <a:endParaRPr lang="en-US">
              <a:latin typeface="Calibri" panose="020F0502020204030204" pitchFamily="34" charset="0"/>
            </a:endParaRPr>
          </a:p>
        </p:txBody>
      </p:sp>
      <p:sp>
        <p:nvSpPr>
          <p:cNvPr id="4" name="Footer Placeholder 3"/>
          <p:cNvSpPr>
            <a:spLocks noGrp="1"/>
          </p:cNvSpPr>
          <p:nvPr>
            <p:ph type="ftr" sz="quarter" idx="2"/>
          </p:nvPr>
        </p:nvSpPr>
        <p:spPr>
          <a:xfrm>
            <a:off x="4" y="12305021"/>
            <a:ext cx="4293031" cy="646842"/>
          </a:xfrm>
          <a:prstGeom prst="rect">
            <a:avLst/>
          </a:prstGeom>
        </p:spPr>
        <p:txBody>
          <a:bodyPr vert="horz" lIns="127457" tIns="63727" rIns="127457" bIns="63727" rtlCol="0" anchor="b"/>
          <a:lstStyle>
            <a:lvl1pPr algn="l">
              <a:defRPr sz="1800">
                <a:latin typeface="Arial" charset="0"/>
              </a:defRPr>
            </a:lvl1pPr>
          </a:lstStyle>
          <a:p>
            <a:pPr>
              <a:defRPr/>
            </a:pPr>
            <a:endParaRPr lang="en-US">
              <a:latin typeface="Calibri" panose="020F0502020204030204" pitchFamily="34" charset="0"/>
            </a:endParaRPr>
          </a:p>
        </p:txBody>
      </p:sp>
      <p:sp>
        <p:nvSpPr>
          <p:cNvPr id="5" name="Slide Number Placeholder 4"/>
          <p:cNvSpPr>
            <a:spLocks noGrp="1"/>
          </p:cNvSpPr>
          <p:nvPr>
            <p:ph type="sldNum" sz="quarter" idx="3"/>
          </p:nvPr>
        </p:nvSpPr>
        <p:spPr>
          <a:xfrm>
            <a:off x="5610820" y="12305021"/>
            <a:ext cx="4293031" cy="646842"/>
          </a:xfrm>
          <a:prstGeom prst="rect">
            <a:avLst/>
          </a:prstGeom>
        </p:spPr>
        <p:txBody>
          <a:bodyPr vert="horz" lIns="127457" tIns="63727" rIns="127457" bIns="63727" rtlCol="0" anchor="b"/>
          <a:lstStyle>
            <a:lvl1pPr algn="r">
              <a:defRPr sz="1800">
                <a:latin typeface="Arial" charset="0"/>
              </a:defRPr>
            </a:lvl1pPr>
          </a:lstStyle>
          <a:p>
            <a:pPr>
              <a:defRPr/>
            </a:pPr>
            <a:fld id="{0BCECBB4-7DAB-49D4-AD46-215BB4A3E6DF}" type="slidenum">
              <a:rPr lang="en-US">
                <a:latin typeface="Calibri" panose="020F0502020204030204" pitchFamily="34" charset="0"/>
              </a:rPr>
              <a:pPr>
                <a:defRPr/>
              </a:pPr>
              <a:t>‹#›</a:t>
            </a:fld>
            <a:endParaRPr lang="en-US">
              <a:latin typeface="Calibri" panose="020F0502020204030204" pitchFamily="34" charset="0"/>
            </a:endParaRPr>
          </a:p>
        </p:txBody>
      </p:sp>
    </p:spTree>
    <p:extLst>
      <p:ext uri="{BB962C8B-B14F-4D97-AF65-F5344CB8AC3E}">
        <p14:creationId xmlns:p14="http://schemas.microsoft.com/office/powerpoint/2010/main" val="40842434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4" y="5"/>
            <a:ext cx="4293031" cy="646842"/>
          </a:xfrm>
          <a:prstGeom prst="rect">
            <a:avLst/>
          </a:prstGeom>
          <a:noFill/>
          <a:ln w="9525">
            <a:noFill/>
            <a:miter lim="800000"/>
            <a:headEnd/>
            <a:tailEnd/>
          </a:ln>
          <a:effectLst/>
        </p:spPr>
        <p:txBody>
          <a:bodyPr vert="horz" wrap="square" lIns="130487" tIns="65242" rIns="130487" bIns="65242" numCol="1" anchor="t" anchorCtr="0" compatLnSpc="1">
            <a:prstTxWarp prst="textNoShape">
              <a:avLst/>
            </a:prstTxWarp>
          </a:bodyPr>
          <a:lstStyle>
            <a:lvl1pPr>
              <a:defRPr sz="1800" b="0">
                <a:latin typeface="Calibri" panose="020F0502020204030204" pitchFamily="34" charset="0"/>
              </a:defRPr>
            </a:lvl1pPr>
          </a:lstStyle>
          <a:p>
            <a:pPr>
              <a:defRPr/>
            </a:pPr>
            <a:endParaRPr lang="en-US"/>
          </a:p>
        </p:txBody>
      </p:sp>
      <p:sp>
        <p:nvSpPr>
          <p:cNvPr id="4099" name="Rectangle 3"/>
          <p:cNvSpPr>
            <a:spLocks noGrp="1" noChangeArrowheads="1"/>
          </p:cNvSpPr>
          <p:nvPr>
            <p:ph type="dt" idx="1"/>
          </p:nvPr>
        </p:nvSpPr>
        <p:spPr bwMode="auto">
          <a:xfrm>
            <a:off x="5610820" y="5"/>
            <a:ext cx="4293031" cy="646842"/>
          </a:xfrm>
          <a:prstGeom prst="rect">
            <a:avLst/>
          </a:prstGeom>
          <a:noFill/>
          <a:ln w="9525">
            <a:noFill/>
            <a:miter lim="800000"/>
            <a:headEnd/>
            <a:tailEnd/>
          </a:ln>
          <a:effectLst/>
        </p:spPr>
        <p:txBody>
          <a:bodyPr vert="horz" wrap="square" lIns="130487" tIns="65242" rIns="130487" bIns="65242" numCol="1" anchor="t" anchorCtr="0" compatLnSpc="1">
            <a:prstTxWarp prst="textNoShape">
              <a:avLst/>
            </a:prstTxWarp>
          </a:bodyPr>
          <a:lstStyle>
            <a:lvl1pPr algn="r">
              <a:defRPr sz="1800" b="0">
                <a:latin typeface="Calibri" panose="020F0502020204030204" pitchFamily="34" charset="0"/>
              </a:defRPr>
            </a:lvl1pPr>
          </a:lstStyle>
          <a:p>
            <a:pPr>
              <a:defRPr/>
            </a:pPr>
            <a:endParaRPr lang="en-US"/>
          </a:p>
        </p:txBody>
      </p:sp>
      <p:sp>
        <p:nvSpPr>
          <p:cNvPr id="28676" name="Rectangle 4"/>
          <p:cNvSpPr>
            <a:spLocks noGrp="1" noRot="1" noChangeAspect="1" noChangeArrowheads="1" noTextEdit="1"/>
          </p:cNvSpPr>
          <p:nvPr>
            <p:ph type="sldImg" idx="2"/>
          </p:nvPr>
        </p:nvSpPr>
        <p:spPr bwMode="auto">
          <a:xfrm>
            <a:off x="635000" y="973138"/>
            <a:ext cx="8636000" cy="48577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91041" y="6153587"/>
            <a:ext cx="7923940" cy="5828014"/>
          </a:xfrm>
          <a:prstGeom prst="rect">
            <a:avLst/>
          </a:prstGeom>
          <a:noFill/>
          <a:ln w="9525">
            <a:noFill/>
            <a:miter lim="800000"/>
            <a:headEnd/>
            <a:tailEnd/>
          </a:ln>
          <a:effectLst/>
        </p:spPr>
        <p:txBody>
          <a:bodyPr vert="horz" wrap="square" lIns="130487" tIns="65242" rIns="130487" bIns="6524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4" y="12305021"/>
            <a:ext cx="4293031" cy="646842"/>
          </a:xfrm>
          <a:prstGeom prst="rect">
            <a:avLst/>
          </a:prstGeom>
          <a:noFill/>
          <a:ln w="9525">
            <a:noFill/>
            <a:miter lim="800000"/>
            <a:headEnd/>
            <a:tailEnd/>
          </a:ln>
          <a:effectLst/>
        </p:spPr>
        <p:txBody>
          <a:bodyPr vert="horz" wrap="square" lIns="130487" tIns="65242" rIns="130487" bIns="65242" numCol="1" anchor="b" anchorCtr="0" compatLnSpc="1">
            <a:prstTxWarp prst="textNoShape">
              <a:avLst/>
            </a:prstTxWarp>
          </a:bodyPr>
          <a:lstStyle>
            <a:lvl1pPr>
              <a:defRPr sz="1800" b="0">
                <a:latin typeface="Calibri" panose="020F0502020204030204" pitchFamily="34" charset="0"/>
              </a:defRPr>
            </a:lvl1pPr>
          </a:lstStyle>
          <a:p>
            <a:pPr>
              <a:defRPr/>
            </a:pPr>
            <a:endParaRPr lang="en-US"/>
          </a:p>
        </p:txBody>
      </p:sp>
      <p:sp>
        <p:nvSpPr>
          <p:cNvPr id="4103" name="Rectangle 7"/>
          <p:cNvSpPr>
            <a:spLocks noGrp="1" noChangeArrowheads="1"/>
          </p:cNvSpPr>
          <p:nvPr>
            <p:ph type="sldNum" sz="quarter" idx="5"/>
          </p:nvPr>
        </p:nvSpPr>
        <p:spPr bwMode="auto">
          <a:xfrm>
            <a:off x="5610820" y="12305021"/>
            <a:ext cx="4293031" cy="646842"/>
          </a:xfrm>
          <a:prstGeom prst="rect">
            <a:avLst/>
          </a:prstGeom>
          <a:noFill/>
          <a:ln w="9525">
            <a:noFill/>
            <a:miter lim="800000"/>
            <a:headEnd/>
            <a:tailEnd/>
          </a:ln>
          <a:effectLst/>
        </p:spPr>
        <p:txBody>
          <a:bodyPr vert="horz" wrap="square" lIns="130487" tIns="65242" rIns="130487" bIns="65242" numCol="1" anchor="b" anchorCtr="0" compatLnSpc="1">
            <a:prstTxWarp prst="textNoShape">
              <a:avLst/>
            </a:prstTxWarp>
          </a:bodyPr>
          <a:lstStyle>
            <a:lvl1pPr algn="r">
              <a:defRPr sz="1800" b="0">
                <a:latin typeface="Calibri" panose="020F0502020204030204" pitchFamily="34" charset="0"/>
              </a:defRPr>
            </a:lvl1pPr>
          </a:lstStyle>
          <a:p>
            <a:pPr>
              <a:defRPr/>
            </a:pPr>
            <a:fld id="{F9CC64C5-72B8-48B3-9F32-B70947D2168E}" type="slidenum">
              <a:rPr lang="en-US" smtClean="0"/>
              <a:pPr>
                <a:defRPr/>
              </a:pPr>
              <a:t>‹#›</a:t>
            </a:fld>
            <a:endParaRPr lang="en-US"/>
          </a:p>
        </p:txBody>
      </p:sp>
    </p:spTree>
    <p:extLst>
      <p:ext uri="{BB962C8B-B14F-4D97-AF65-F5344CB8AC3E}">
        <p14:creationId xmlns:p14="http://schemas.microsoft.com/office/powerpoint/2010/main" val="2222086353"/>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5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5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5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5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5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lexus.com/models/ES-hybrid?msockid=1075b0833ae763f00109a5bf3b17620c"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Rot="1" noChangeAspect="1" noChangeArrowheads="1" noTextEdit="1"/>
          </p:cNvSpPr>
          <p:nvPr>
            <p:ph type="sldImg"/>
          </p:nvPr>
        </p:nvSpPr>
        <p:spPr>
          <a:xfrm>
            <a:off x="635000" y="485775"/>
            <a:ext cx="8636000" cy="4857750"/>
          </a:xfrm>
          <a:ln/>
        </p:spPr>
      </p:sp>
      <p:sp>
        <p:nvSpPr>
          <p:cNvPr id="22532" name="Rectangle 3"/>
          <p:cNvSpPr>
            <a:spLocks noGrp="1" noChangeArrowheads="1"/>
          </p:cNvSpPr>
          <p:nvPr>
            <p:ph type="body" idx="1"/>
          </p:nvPr>
        </p:nvSpPr>
        <p:spPr>
          <a:xfrm>
            <a:off x="576722" y="5916074"/>
            <a:ext cx="8862143" cy="6225127"/>
          </a:xfrm>
          <a:noFill/>
          <a:ln/>
        </p:spPr>
        <p:txBody>
          <a:bodyPr/>
          <a:lstStyle/>
          <a:p>
            <a:r>
              <a:rPr lang="en-US" sz="1900">
                <a:latin typeface="+mn-lt"/>
              </a:rPr>
              <a:t>Good morning/afternoon everyone. My name is __________, and I’m a [insert title] with Hartford Funds. Thank you for taking time out of your schedule to be here today.</a:t>
            </a:r>
          </a:p>
          <a:p>
            <a:endParaRPr lang="en-US" sz="1900">
              <a:solidFill>
                <a:srgbClr val="111111"/>
              </a:solidFill>
              <a:latin typeface="+mn-lt"/>
              <a:ea typeface="Calibri" panose="020F0502020204030204" pitchFamily="34" charset="0"/>
              <a:cs typeface="Calibri" panose="020F0502020204030204" pitchFamily="34" charset="0"/>
            </a:endParaRPr>
          </a:p>
          <a:p>
            <a:r>
              <a:rPr lang="en-US" sz="1900">
                <a:solidFill>
                  <a:srgbClr val="111111"/>
                </a:solidFill>
                <a:latin typeface="+mn-lt"/>
                <a:ea typeface="Calibri" panose="020F0502020204030204" pitchFamily="34" charset="0"/>
                <a:cs typeface="Calibri" panose="020F0502020204030204" pitchFamily="34" charset="0"/>
              </a:rPr>
              <a:t>How many of you look forward to negotiating? </a:t>
            </a:r>
          </a:p>
          <a:p>
            <a:endParaRPr lang="en-US" sz="1900">
              <a:solidFill>
                <a:srgbClr val="111111"/>
              </a:solidFill>
              <a:latin typeface="+mn-lt"/>
              <a:ea typeface="Calibri" panose="020F0502020204030204" pitchFamily="34" charset="0"/>
              <a:cs typeface="Calibri" panose="020F0502020204030204" pitchFamily="34" charset="0"/>
            </a:endParaRPr>
          </a:p>
          <a:p>
            <a:r>
              <a:rPr lang="en-US" sz="1900">
                <a:solidFill>
                  <a:srgbClr val="111111"/>
                </a:solidFill>
                <a:latin typeface="+mn-lt"/>
                <a:ea typeface="Calibri" panose="020F0502020204030204" pitchFamily="34" charset="0"/>
                <a:cs typeface="Calibri" panose="020F0502020204030204" pitchFamily="34" charset="0"/>
              </a:rPr>
              <a:t>When you hear the word “negotiation” what comes to mind? For many it’s stress, conflict, or rejection. Negotiation is an important life skill that’s seldom taught, which can make it seem quite intimidating. </a:t>
            </a:r>
          </a:p>
          <a:p>
            <a:endParaRPr lang="en-US" sz="1900">
              <a:solidFill>
                <a:srgbClr val="111111"/>
              </a:solidFill>
              <a:latin typeface="+mn-lt"/>
              <a:ea typeface="Segoe UI" panose="020B0502040204020203" pitchFamily="34" charset="0"/>
              <a:cs typeface="Calibri" panose="020F0502020204030204" pitchFamily="34" charset="0"/>
            </a:endParaRPr>
          </a:p>
        </p:txBody>
      </p:sp>
      <p:sp>
        <p:nvSpPr>
          <p:cNvPr id="22533" name="Rectangle 4"/>
          <p:cNvSpPr>
            <a:spLocks noChangeArrowheads="1"/>
          </p:cNvSpPr>
          <p:nvPr/>
        </p:nvSpPr>
        <p:spPr bwMode="auto">
          <a:xfrm>
            <a:off x="5" y="-173106"/>
            <a:ext cx="88750" cy="346217"/>
          </a:xfrm>
          <a:prstGeom prst="rect">
            <a:avLst/>
          </a:prstGeom>
          <a:noFill/>
          <a:ln w="9525">
            <a:noFill/>
            <a:miter lim="800000"/>
            <a:headEnd/>
            <a:tailEnd/>
          </a:ln>
        </p:spPr>
        <p:txBody>
          <a:bodyPr wrap="none" lIns="87828" tIns="68549" rIns="0" bIns="0" anchor="ctr">
            <a:spAutoFit/>
          </a:bodyPr>
          <a:lstStyle/>
          <a:p>
            <a:endParaRPr lang="en-US" b="0">
              <a:solidFill>
                <a:prstClr val="black"/>
              </a:solidFill>
              <a:latin typeface="Calibri" panose="020F0502020204030204" pitchFamily="34" charset="0"/>
            </a:endParaRPr>
          </a:p>
        </p:txBody>
      </p:sp>
      <p:sp>
        <p:nvSpPr>
          <p:cNvPr id="2" name="Slide Number Placeholder 1"/>
          <p:cNvSpPr>
            <a:spLocks noGrp="1"/>
          </p:cNvSpPr>
          <p:nvPr>
            <p:ph type="sldNum" sz="quarter" idx="10"/>
          </p:nvPr>
        </p:nvSpPr>
        <p:spPr/>
        <p:txBody>
          <a:bodyPr/>
          <a:lstStyle/>
          <a:p>
            <a:pPr>
              <a:defRPr/>
            </a:pPr>
            <a:fld id="{F9CC64C5-72B8-48B3-9F32-B70947D2168E}" type="slidenum">
              <a:rPr lang="en-US" smtClean="0"/>
              <a:pPr>
                <a:defRPr/>
              </a:pPr>
              <a:t>1</a:t>
            </a:fld>
            <a:endParaRPr lang="en-US"/>
          </a:p>
        </p:txBody>
      </p:sp>
    </p:spTree>
    <p:extLst>
      <p:ext uri="{BB962C8B-B14F-4D97-AF65-F5344CB8AC3E}">
        <p14:creationId xmlns:p14="http://schemas.microsoft.com/office/powerpoint/2010/main" val="211574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noRot="1" noMove="1" noResize="1" noEditPoints="1" noAdjustHandles="1" noChangeArrowheads="1" noChangeShapeType="1"/>
          </p:cNvSpPr>
          <p:nvPr>
            <p:ph type="body" idx="1"/>
          </p:nvPr>
        </p:nvSpPr>
        <p:spPr/>
        <p:txBody>
          <a:bodyPr/>
          <a:lstStyle/>
          <a:p>
            <a:pPr defTabSz="914191">
              <a:defRPr/>
            </a:pPr>
            <a:r>
              <a:rPr lang="en-US" sz="1800">
                <a:latin typeface="+mn-lt"/>
              </a:rPr>
              <a:t>Unfortunately, not negotiating can have significant consequences not only for women’s financial health but also for their mental and physical well-being.</a:t>
            </a:r>
          </a:p>
          <a:p>
            <a:pPr marL="386134" indent="-386134" defTabSz="914191">
              <a:buFont typeface="Arial" panose="020B0604020202020204" pitchFamily="34" charset="0"/>
              <a:buChar char="•"/>
              <a:defRPr/>
            </a:pPr>
            <a:r>
              <a:rPr lang="en-US" sz="1800" b="1">
                <a:latin typeface="+mn-lt"/>
              </a:rPr>
              <a:t>Financial health: </a:t>
            </a:r>
            <a:r>
              <a:rPr lang="en-US" sz="1800">
                <a:latin typeface="+mn-lt"/>
              </a:rPr>
              <a:t>Failing to negotiate aspects of a job like raises, bonuses, work assignments, and retirement transitions can impact the assets women build over time. Additionally, not negotiating prices for cars, houses, vacation packages, and services can result in overpaying, which can affect overall net worth.</a:t>
            </a:r>
          </a:p>
          <a:p>
            <a:pPr marL="386134" indent="-386134" defTabSz="914191">
              <a:buFont typeface="Arial" panose="020B0604020202020204" pitchFamily="34" charset="0"/>
              <a:buChar char="•"/>
              <a:defRPr/>
            </a:pPr>
            <a:r>
              <a:rPr lang="en-US" sz="1800" b="1">
                <a:latin typeface="+mn-lt"/>
              </a:rPr>
              <a:t>Mental Health: </a:t>
            </a:r>
            <a:r>
              <a:rPr lang="en-US" sz="1800">
                <a:latin typeface="+mn-lt"/>
              </a:rPr>
              <a:t>Poor or no negotiation can lead to misunderstandings and unresolved conflicts, which can strain relationships. This can result in feelings of frustration, resentment, and emotional distance. Trying to juggle too many things without negotiating for help is also very stressful whether that be about household duties or taking care of family members. </a:t>
            </a:r>
            <a:endParaRPr lang="en-US" sz="1800">
              <a:solidFill>
                <a:srgbClr val="000000"/>
              </a:solidFill>
              <a:latin typeface="+mn-lt"/>
            </a:endParaRPr>
          </a:p>
          <a:p>
            <a:pPr marL="386134" indent="-386134" defTabSz="914191">
              <a:buFont typeface="Arial" panose="020B0604020202020204" pitchFamily="34" charset="0"/>
              <a:buChar char="•"/>
              <a:defRPr/>
            </a:pPr>
            <a:r>
              <a:rPr lang="en-US" sz="1800" b="1">
                <a:latin typeface="+mn-lt"/>
              </a:rPr>
              <a:t>Physical health</a:t>
            </a:r>
            <a:r>
              <a:rPr lang="en-US" sz="1800">
                <a:latin typeface="+mn-lt"/>
              </a:rPr>
              <a:t>: Financial difficulties, unresolved issues, and ongoing disputes can heighten anxiety and stress, which may adversely impact both mental and physical well-being.</a:t>
            </a:r>
          </a:p>
          <a:p>
            <a:pPr defTabSz="914191">
              <a:defRPr/>
            </a:pPr>
            <a:endParaRPr lang="en-US" sz="1800">
              <a:latin typeface="+mn-lt"/>
            </a:endParaRPr>
          </a:p>
          <a:p>
            <a:pPr defTabSz="914191">
              <a:defRPr/>
            </a:pPr>
            <a:r>
              <a:rPr lang="en-US" sz="1800">
                <a:latin typeface="+mn-lt"/>
              </a:rPr>
              <a:t>The good news is, it’s never too late to learn how to master the art of negotiation.</a:t>
            </a:r>
          </a:p>
          <a:p>
            <a:pPr defTabSz="914191">
              <a:defRPr/>
            </a:pPr>
            <a:endParaRPr lang="en-US" sz="1800">
              <a:latin typeface="+mn-lt"/>
            </a:endParaRPr>
          </a:p>
          <a:p>
            <a:pPr defTabSz="914191">
              <a:defRPr/>
            </a:pPr>
            <a:endParaRPr lang="en-US" sz="1900">
              <a:solidFill>
                <a:srgbClr val="007DBC"/>
              </a:solidFill>
              <a:latin typeface="+mn-lt"/>
            </a:endParaRPr>
          </a:p>
          <a:p>
            <a:pPr defTabSz="914191">
              <a:defRPr/>
            </a:pPr>
            <a:endParaRPr lang="en-US" sz="1900">
              <a:latin typeface="+mn-lt"/>
            </a:endParaRPr>
          </a:p>
          <a:p>
            <a:pPr defTabSz="914191">
              <a:defRPr/>
            </a:pPr>
            <a:endParaRPr lang="en-US" sz="1900">
              <a:latin typeface="+mn-lt"/>
            </a:endParaRPr>
          </a:p>
          <a:p>
            <a:endParaRPr lang="en-US" sz="1900">
              <a:latin typeface="+mn-lt"/>
            </a:endParaRP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10</a:t>
            </a:fld>
            <a:endParaRPr lang="en-US"/>
          </a:p>
        </p:txBody>
      </p:sp>
    </p:spTree>
    <p:extLst>
      <p:ext uri="{BB962C8B-B14F-4D97-AF65-F5344CB8AC3E}">
        <p14:creationId xmlns:p14="http://schemas.microsoft.com/office/powerpoint/2010/main" val="147324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latin typeface="+mn-lt"/>
              </a:rPr>
              <a:t>Now, how to negotiate. </a:t>
            </a:r>
          </a:p>
          <a:p>
            <a:endParaRPr lang="en-US" sz="1900" b="1">
              <a:latin typeface="+mn-lt"/>
            </a:endParaRPr>
          </a:p>
          <a:p>
            <a:r>
              <a:rPr lang="en-US" sz="1900">
                <a:latin typeface="+mn-lt"/>
              </a:rPr>
              <a:t>Although asking for more seems simple, learning how to ask </a:t>
            </a:r>
            <a:r>
              <a:rPr lang="en-US" sz="1900" i="1">
                <a:latin typeface="+mn-lt"/>
              </a:rPr>
              <a:t>well</a:t>
            </a:r>
            <a:r>
              <a:rPr lang="en-US" sz="1900">
                <a:latin typeface="+mn-lt"/>
              </a:rPr>
              <a:t> requires new tools. </a:t>
            </a:r>
          </a:p>
          <a:p>
            <a:endParaRPr lang="en-US" sz="1900">
              <a:latin typeface="+mn-lt"/>
            </a:endParaRPr>
          </a:p>
          <a:p>
            <a:r>
              <a:rPr lang="en-US" sz="1900">
                <a:latin typeface="+mn-lt"/>
              </a:rPr>
              <a:t>And while many opportunities for negotiation arise in our daily lives, we often overlook them. Recognizing and embracing these moments can make a significant difference in achieving our goals and improving our circumstances.</a:t>
            </a:r>
          </a:p>
          <a:p>
            <a:endParaRPr lang="en-US" sz="1900">
              <a:latin typeface="+mn-lt"/>
            </a:endParaRPr>
          </a:p>
          <a:p>
            <a:endParaRPr lang="en-US">
              <a:latin typeface="+mn-lt"/>
            </a:endParaRPr>
          </a:p>
          <a:p>
            <a:endParaRPr lang="en-US"/>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11</a:t>
            </a:fld>
            <a:endParaRPr lang="en-US"/>
          </a:p>
        </p:txBody>
      </p:sp>
    </p:spTree>
    <p:extLst>
      <p:ext uri="{BB962C8B-B14F-4D97-AF65-F5344CB8AC3E}">
        <p14:creationId xmlns:p14="http://schemas.microsoft.com/office/powerpoint/2010/main" val="1989042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t>We’ll begin with how to negotiate the price of a big-ticket item that’s everyone’s favorite…</a:t>
            </a:r>
          </a:p>
          <a:p>
            <a:endParaRPr lang="en-US" sz="1900"/>
          </a:p>
          <a:p>
            <a:pPr>
              <a:lnSpc>
                <a:spcPct val="107000"/>
              </a:lnSpc>
              <a:spcBef>
                <a:spcPts val="0"/>
              </a:spcBef>
              <a:spcAft>
                <a:spcPts val="800"/>
              </a:spcAft>
            </a:pPr>
            <a:endParaRPr lang="en-US"/>
          </a:p>
          <a:p>
            <a:pPr>
              <a:lnSpc>
                <a:spcPct val="107000"/>
              </a:lnSpc>
              <a:spcBef>
                <a:spcPts val="0"/>
              </a:spcBef>
              <a:spcAft>
                <a:spcPts val="800"/>
              </a:spcAft>
            </a:pPr>
            <a:endParaRPr lang="en-US"/>
          </a:p>
          <a:p>
            <a:pPr>
              <a:lnSpc>
                <a:spcPct val="107000"/>
              </a:lnSpc>
              <a:spcBef>
                <a:spcPts val="0"/>
              </a:spcBef>
              <a:spcAft>
                <a:spcPts val="800"/>
              </a:spcAft>
            </a:pPr>
            <a:endParaRPr lang="en-US" i="0"/>
          </a:p>
          <a:p>
            <a:endParaRPr lang="en-US" i="0"/>
          </a:p>
          <a:p>
            <a:pPr defTabSz="914191">
              <a:defRPr/>
            </a:pPr>
            <a:endParaRPr lang="en-US"/>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12</a:t>
            </a:fld>
            <a:endParaRPr lang="en-US"/>
          </a:p>
        </p:txBody>
      </p:sp>
    </p:spTree>
    <p:extLst>
      <p:ext uri="{BB962C8B-B14F-4D97-AF65-F5344CB8AC3E}">
        <p14:creationId xmlns:p14="http://schemas.microsoft.com/office/powerpoint/2010/main" val="3610943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kern="0">
                <a:latin typeface="+mn-lt"/>
                <a:ea typeface="Calibri" panose="020F0502020204030204" pitchFamily="34" charset="0"/>
              </a:rPr>
              <a:t>…a car! </a:t>
            </a:r>
          </a:p>
          <a:p>
            <a:endParaRPr lang="en-US" sz="1900" kern="0">
              <a:latin typeface="+mn-lt"/>
              <a:ea typeface="Calibri" panose="020F0502020204030204" pitchFamily="34" charset="0"/>
            </a:endParaRPr>
          </a:p>
          <a:p>
            <a:r>
              <a:rPr lang="en-US" sz="1900" kern="0">
                <a:latin typeface="+mn-lt"/>
                <a:ea typeface="Calibri" panose="020F0502020204030204" pitchFamily="34" charset="0"/>
              </a:rPr>
              <a:t>We’re starting with a car-buying because, believe it or not, it’s relatively simple. Why?</a:t>
            </a:r>
          </a:p>
          <a:p>
            <a:endParaRPr lang="en-US" sz="1900" kern="0">
              <a:latin typeface="+mn-lt"/>
              <a:ea typeface="Calibri" panose="020F0502020204030204" pitchFamily="34" charset="0"/>
            </a:endParaRPr>
          </a:p>
          <a:p>
            <a:r>
              <a:rPr lang="en-US" sz="1900" kern="0">
                <a:latin typeface="+mn-lt"/>
                <a:ea typeface="Calibri" panose="020F0502020204030204" pitchFamily="34" charset="0"/>
              </a:rPr>
              <a:t>It typically involves one main issue―price. Plus, it’s a short-term interaction since you probably won’t encounter the salesperson again. Unlike other relationships, there’s little at stake. </a:t>
            </a:r>
          </a:p>
          <a:p>
            <a:pPr>
              <a:lnSpc>
                <a:spcPct val="107000"/>
              </a:lnSpc>
              <a:spcBef>
                <a:spcPts val="0"/>
              </a:spcBef>
              <a:spcAft>
                <a:spcPts val="800"/>
              </a:spcAft>
            </a:pPr>
            <a:endParaRPr lang="en-US" sz="1900">
              <a:latin typeface="+mn-lt"/>
              <a:cs typeface="Times New Roman" panose="02020603050405020304" pitchFamily="18" charset="0"/>
            </a:endParaRPr>
          </a:p>
          <a:p>
            <a:pPr>
              <a:lnSpc>
                <a:spcPct val="107000"/>
              </a:lnSpc>
              <a:spcBef>
                <a:spcPts val="0"/>
              </a:spcBef>
              <a:spcAft>
                <a:spcPts val="800"/>
              </a:spcAft>
            </a:pPr>
            <a:r>
              <a:rPr lang="en-US" sz="1900">
                <a:solidFill>
                  <a:srgbClr val="000000"/>
                </a:solidFill>
                <a:latin typeface="+mn-lt"/>
              </a:rPr>
              <a:t>Suppose you’re considering buying a new car. After some online research, you decide that if you can get it for the right price, you’d like to purchase a 2025 Lexus ES Hybrid with the Ultra Luxury package. The sticker price is $55,000.*</a:t>
            </a:r>
            <a:endParaRPr lang="en-US" sz="1900" baseline="30000">
              <a:solidFill>
                <a:srgbClr val="000000"/>
              </a:solidFill>
              <a:latin typeface="+mn-lt"/>
              <a:cs typeface="Times New Roman" panose="02020603050405020304" pitchFamily="18" charset="0"/>
            </a:endParaRPr>
          </a:p>
          <a:p>
            <a:pPr>
              <a:lnSpc>
                <a:spcPct val="107000"/>
              </a:lnSpc>
              <a:spcBef>
                <a:spcPts val="0"/>
              </a:spcBef>
              <a:spcAft>
                <a:spcPts val="800"/>
              </a:spcAft>
            </a:pPr>
            <a:endParaRPr lang="en-US" sz="1900" baseline="30000">
              <a:solidFill>
                <a:srgbClr val="000000"/>
              </a:solidFill>
              <a:latin typeface="+mn-lt"/>
              <a:cs typeface="Times New Roman" panose="02020603050405020304" pitchFamily="18" charset="0"/>
            </a:endParaRPr>
          </a:p>
          <a:p>
            <a:pPr>
              <a:lnSpc>
                <a:spcPct val="107000"/>
              </a:lnSpc>
              <a:spcBef>
                <a:spcPts val="0"/>
              </a:spcBef>
              <a:spcAft>
                <a:spcPts val="800"/>
              </a:spcAft>
            </a:pPr>
            <a:r>
              <a:rPr lang="en-US" sz="1900">
                <a:latin typeface="+mn-lt"/>
              </a:rPr>
              <a:t>Before you negotiate with the dealer, there’s prep work to be done. </a:t>
            </a:r>
          </a:p>
          <a:p>
            <a:pPr>
              <a:lnSpc>
                <a:spcPct val="107000"/>
              </a:lnSpc>
              <a:spcBef>
                <a:spcPts val="0"/>
              </a:spcBef>
              <a:spcAft>
                <a:spcPts val="800"/>
              </a:spcAft>
            </a:pPr>
            <a:endParaRPr lang="en-US" sz="1200"/>
          </a:p>
          <a:p>
            <a:pPr>
              <a:lnSpc>
                <a:spcPct val="107000"/>
              </a:lnSpc>
              <a:spcBef>
                <a:spcPts val="0"/>
              </a:spcBef>
              <a:spcAft>
                <a:spcPts val="800"/>
              </a:spcAft>
            </a:pPr>
            <a:r>
              <a:rPr lang="en-US" sz="1200">
                <a:hlinkClick r:id="rId3"/>
              </a:rPr>
              <a:t>*2025 Lexus ES Hybrid — Luxury Sedan | Lexus.com</a:t>
            </a:r>
            <a:endParaRPr lang="en-US" sz="1200"/>
          </a:p>
          <a:p>
            <a:pPr>
              <a:lnSpc>
                <a:spcPct val="107000"/>
              </a:lnSpc>
              <a:spcBef>
                <a:spcPts val="0"/>
              </a:spcBef>
              <a:spcAft>
                <a:spcPts val="800"/>
              </a:spcAft>
            </a:pPr>
            <a:endParaRPr lang="en-US" i="0"/>
          </a:p>
          <a:p>
            <a:endParaRPr lang="en-US" i="0"/>
          </a:p>
          <a:p>
            <a:pPr defTabSz="914191">
              <a:defRPr/>
            </a:pPr>
            <a:endParaRPr lang="en-US"/>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13</a:t>
            </a:fld>
            <a:endParaRPr lang="en-US"/>
          </a:p>
        </p:txBody>
      </p:sp>
    </p:spTree>
    <p:extLst>
      <p:ext uri="{BB962C8B-B14F-4D97-AF65-F5344CB8AC3E}">
        <p14:creationId xmlns:p14="http://schemas.microsoft.com/office/powerpoint/2010/main" val="2362673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t>Preparation is vital to conducting any successful negotiation. While it’s not difficult, it does require time and effort to gather the necessary information.</a:t>
            </a:r>
          </a:p>
          <a:p>
            <a:endParaRPr lang="en-US" sz="1900"/>
          </a:p>
          <a:p>
            <a:r>
              <a:rPr lang="en-US" sz="1900"/>
              <a:t>Thorough preparation also helps reduce anxiety and boosts confidence during the negotiation process.</a:t>
            </a:r>
          </a:p>
          <a:p>
            <a:endParaRPr lang="en-US" sz="1900"/>
          </a:p>
          <a:p>
            <a:r>
              <a:rPr lang="en-US" sz="1900"/>
              <a:t>There are five basic steps, and we’ll go through each one.</a:t>
            </a: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14</a:t>
            </a:fld>
            <a:endParaRPr lang="en-US"/>
          </a:p>
        </p:txBody>
      </p:sp>
    </p:spTree>
    <p:extLst>
      <p:ext uri="{BB962C8B-B14F-4D97-AF65-F5344CB8AC3E}">
        <p14:creationId xmlns:p14="http://schemas.microsoft.com/office/powerpoint/2010/main" val="1223451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kern="0">
                <a:ea typeface="Calibri" panose="020F0502020204030204" pitchFamily="34" charset="0"/>
                <a:cs typeface="Times New Roman" panose="02020603050405020304" pitchFamily="18" charset="0"/>
              </a:rPr>
              <a:t>When buying a car, the main issue is cost, so your objective is to purchase the car for the lowest possible price.</a:t>
            </a:r>
          </a:p>
          <a:p>
            <a:endParaRPr lang="en-US" sz="1900" kern="0">
              <a:ea typeface="Calibri" panose="020F0502020204030204" pitchFamily="34" charset="0"/>
              <a:cs typeface="Times New Roman" panose="02020603050405020304" pitchFamily="18" charset="0"/>
            </a:endParaRPr>
          </a:p>
          <a:p>
            <a:r>
              <a:rPr lang="en-US" sz="1900" kern="0">
                <a:ea typeface="Calibri" panose="020F0502020204030204" pitchFamily="34" charset="0"/>
                <a:cs typeface="Times New Roman" panose="02020603050405020304" pitchFamily="18" charset="0"/>
              </a:rPr>
              <a:t>It may be tempting to ask for a moderate discount and hope for the best. But this time, you’re in control, not at the salesperson’s mercy—so don’t hold back.</a:t>
            </a:r>
            <a:endParaRPr lang="en-US"/>
          </a:p>
          <a:p>
            <a:endParaRPr lang="en-US"/>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15</a:t>
            </a:fld>
            <a:endParaRPr lang="en-US"/>
          </a:p>
        </p:txBody>
      </p:sp>
    </p:spTree>
    <p:extLst>
      <p:ext uri="{BB962C8B-B14F-4D97-AF65-F5344CB8AC3E}">
        <p14:creationId xmlns:p14="http://schemas.microsoft.com/office/powerpoint/2010/main" val="3126124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latin typeface="+mn-lt"/>
              </a:rPr>
              <a:t>The information you gather will depend on what you’re negotiating.</a:t>
            </a:r>
          </a:p>
          <a:p>
            <a:endParaRPr lang="en-US" sz="1900">
              <a:latin typeface="+mn-lt"/>
            </a:endParaRPr>
          </a:p>
          <a:p>
            <a:r>
              <a:rPr lang="en-US" sz="1900">
                <a:latin typeface="+mn-lt"/>
              </a:rPr>
              <a:t>Everyone here has probably purchased a car at some point and has experience researching information relevant to that transaction. However, information-gathering is crucial for all types of negotiation.</a:t>
            </a:r>
          </a:p>
          <a:p>
            <a:endParaRPr lang="en-US" sz="1900">
              <a:latin typeface="+mn-lt"/>
            </a:endParaRPr>
          </a:p>
          <a:p>
            <a:r>
              <a:rPr lang="en-US" sz="1900">
                <a:latin typeface="+mn-lt"/>
              </a:rPr>
              <a:t>There are excellent resources available to research the market for the specific car you want, such as Kelley Blue Book, invoice-pricing.com, and autotrader.com.</a:t>
            </a:r>
          </a:p>
          <a:p>
            <a:endParaRPr lang="en-US" sz="1900">
              <a:latin typeface="+mn-lt"/>
            </a:endParaRPr>
          </a:p>
          <a:p>
            <a:r>
              <a:rPr lang="en-US" sz="1900">
                <a:latin typeface="+mn-lt"/>
              </a:rPr>
              <a:t>Take the time to visit various websites to understand what others have paid for the same car and consider other pertinent factors, such as seasonal deals or incentives.</a:t>
            </a:r>
          </a:p>
          <a:p>
            <a:endParaRPr lang="en-US"/>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16</a:t>
            </a:fld>
            <a:endParaRPr lang="en-US"/>
          </a:p>
        </p:txBody>
      </p:sp>
    </p:spTree>
    <p:extLst>
      <p:ext uri="{BB962C8B-B14F-4D97-AF65-F5344CB8AC3E}">
        <p14:creationId xmlns:p14="http://schemas.microsoft.com/office/powerpoint/2010/main" val="2887623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t>The building blocks of any negotiation are your negotiation parameters. These parameters provide a framework that helps you clarify your primary goal, the alternatives you’ll accept, and other ways to achieve what you want.</a:t>
            </a:r>
          </a:p>
          <a:p>
            <a:endParaRPr lang="en-US" sz="1900"/>
          </a:p>
          <a:p>
            <a:r>
              <a:rPr lang="en-US" sz="1900"/>
              <a:t>Let’s assess the negotiation parameters for the 2025 Lexus ES Hybrid purchase.</a:t>
            </a:r>
            <a:endParaRPr lang="en-US" i="0"/>
          </a:p>
          <a:p>
            <a:endParaRPr lang="en-US" sz="1800" b="1">
              <a:solidFill>
                <a:srgbClr val="863FBB"/>
              </a:solidFill>
            </a:endParaRPr>
          </a:p>
          <a:p>
            <a:endParaRPr lang="en-US" i="0"/>
          </a:p>
          <a:p>
            <a:endParaRPr lang="en-US"/>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17</a:t>
            </a:fld>
            <a:endParaRPr lang="en-US"/>
          </a:p>
        </p:txBody>
      </p:sp>
    </p:spTree>
    <p:extLst>
      <p:ext uri="{BB962C8B-B14F-4D97-AF65-F5344CB8AC3E}">
        <p14:creationId xmlns:p14="http://schemas.microsoft.com/office/powerpoint/2010/main" val="1131298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latin typeface="+mn-lt"/>
              </a:rPr>
              <a:t>Again, the main issue is the cost, and your interest is to get the car for the lowest price you can. You’ve decided that if you can’t get a good price to buy, you’ll keep your old car instead. That becomes your BATNA.</a:t>
            </a:r>
            <a:endParaRPr lang="en-US" sz="1900" strike="sngStrike">
              <a:latin typeface="+mn-lt"/>
            </a:endParaRPr>
          </a:p>
          <a:p>
            <a:r>
              <a:rPr lang="en-US" sz="1900">
                <a:latin typeface="+mn-lt"/>
              </a:rPr>
              <a:t>How do you determine what would be a good target? This needs to be ambitious but potentially doable. </a:t>
            </a:r>
          </a:p>
          <a:p>
            <a:r>
              <a:rPr lang="en-US" sz="1900">
                <a:latin typeface="+mn-lt"/>
              </a:rPr>
              <a:t>After a few internet searches, you found that a good price for the car is between $50,000 and $53,000. </a:t>
            </a:r>
          </a:p>
          <a:p>
            <a:r>
              <a:rPr lang="en-US" sz="1900">
                <a:latin typeface="+mn-lt"/>
              </a:rPr>
              <a:t>You decide that your target is $50,000 and your reservation value, or the most you’ll pay, is $52,000.</a:t>
            </a:r>
          </a:p>
          <a:p>
            <a:r>
              <a:rPr lang="en-US" sz="1900">
                <a:solidFill>
                  <a:srgbClr val="000000"/>
                </a:solidFill>
                <a:latin typeface="+mn-lt"/>
              </a:rPr>
              <a:t>Options are different agreements that are better than your BATNA. In this case, an option could be paying any price less that $52,000. Additionally, you could buy the car from another dealer or buy a different car. </a:t>
            </a:r>
            <a:endParaRPr lang="en-US" sz="1900">
              <a:latin typeface="+mn-lt"/>
            </a:endParaRPr>
          </a:p>
          <a:p>
            <a:r>
              <a:rPr lang="en-US" sz="1900">
                <a:solidFill>
                  <a:srgbClr val="242424"/>
                </a:solidFill>
                <a:latin typeface="+mn-lt"/>
              </a:rPr>
              <a:t>Remember, having a well-defined target and reservation value helps you stay focused and avoid overpaying. If you can secure a deal within this range, you'll know you've made a good purchase.</a:t>
            </a:r>
            <a:endParaRPr lang="en-US" sz="1900">
              <a:latin typeface="+mn-lt"/>
            </a:endParaRP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18</a:t>
            </a:fld>
            <a:endParaRPr lang="en-US"/>
          </a:p>
        </p:txBody>
      </p:sp>
    </p:spTree>
    <p:extLst>
      <p:ext uri="{BB962C8B-B14F-4D97-AF65-F5344CB8AC3E}">
        <p14:creationId xmlns:p14="http://schemas.microsoft.com/office/powerpoint/2010/main" val="2869980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latin typeface="+mn-lt"/>
              </a:rPr>
              <a:t>Remember, this is a low-risk situation since there's no relationship to maintain, and you have multiple dealers to choose from. You can afford to be ambitious and use a competitive approach. </a:t>
            </a:r>
          </a:p>
          <a:p>
            <a:endParaRPr lang="en-US" sz="1900">
              <a:latin typeface="+mn-lt"/>
            </a:endParaRPr>
          </a:p>
          <a:p>
            <a:r>
              <a:rPr lang="en-US" sz="1900">
                <a:latin typeface="+mn-lt"/>
              </a:rPr>
              <a:t>The worst outcome is the salesperson saying no to your offer. If that happens, you can always fall back on your BATNA: keeping your current car. Knowing this can help you stay calm and in control.</a:t>
            </a:r>
          </a:p>
          <a:p>
            <a:endParaRPr lang="en-US" sz="1900">
              <a:latin typeface="+mn-lt"/>
            </a:endParaRPr>
          </a:p>
          <a:p>
            <a:endParaRPr lang="en-US"/>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19</a:t>
            </a:fld>
            <a:endParaRPr lang="en-US"/>
          </a:p>
        </p:txBody>
      </p:sp>
    </p:spTree>
    <p:extLst>
      <p:ext uri="{BB962C8B-B14F-4D97-AF65-F5344CB8AC3E}">
        <p14:creationId xmlns:p14="http://schemas.microsoft.com/office/powerpoint/2010/main" val="1182703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1030" y="6153580"/>
            <a:ext cx="7923940" cy="5828014"/>
          </a:xfrm>
        </p:spPr>
        <p:txBody>
          <a:bodyPr/>
          <a:lstStyle/>
          <a:p>
            <a:pPr defTabSz="977876">
              <a:defRPr/>
            </a:pPr>
            <a:r>
              <a:rPr lang="en-US" sz="1600">
                <a:solidFill>
                  <a:srgbClr val="111111"/>
                </a:solidFill>
                <a:latin typeface="+mn-lt"/>
              </a:rPr>
              <a:t>When we think of negotiation, we often picture intense discussions or price haggling. But there are many situations offering opportunities to negotiate that we tend to overlook, </a:t>
            </a:r>
            <a:r>
              <a:rPr lang="en-US" sz="1600" kern="0">
                <a:latin typeface="+mn-lt"/>
                <a:ea typeface="Calibri" panose="020F0502020204030204" pitchFamily="34" charset="0"/>
                <a:cs typeface="Times New Roman" panose="02020603050405020304" pitchFamily="18" charset="0"/>
              </a:rPr>
              <a:t>often without money being the focus. </a:t>
            </a:r>
          </a:p>
          <a:p>
            <a:pPr defTabSz="977876">
              <a:defRPr/>
            </a:pPr>
            <a:endParaRPr lang="en-US" sz="1600">
              <a:latin typeface="+mn-lt"/>
            </a:endParaRPr>
          </a:p>
          <a:p>
            <a:r>
              <a:rPr lang="en-US" sz="1600">
                <a:latin typeface="+mn-lt"/>
              </a:rPr>
              <a:t>For example: </a:t>
            </a:r>
          </a:p>
          <a:p>
            <a:pPr marL="285685" indent="-285685">
              <a:buFont typeface="Arial" panose="020B0604020202020204" pitchFamily="34" charset="0"/>
              <a:buChar char="•"/>
            </a:pPr>
            <a:r>
              <a:rPr lang="en-US" sz="1600" b="1">
                <a:latin typeface="+mn-lt"/>
              </a:rPr>
              <a:t>In the workplace: </a:t>
            </a:r>
            <a:r>
              <a:rPr lang="en-US" sz="1600">
                <a:latin typeface="+mn-lt"/>
              </a:rPr>
              <a:t>Pay, bonuses, working conditions, vacation, task assignments, retirement transitions, and conflicts with co-workers</a:t>
            </a:r>
          </a:p>
          <a:p>
            <a:pPr marL="285685" indent="-285685">
              <a:buFont typeface="Arial" panose="020B0604020202020204" pitchFamily="34" charset="0"/>
              <a:buChar char="•"/>
            </a:pPr>
            <a:r>
              <a:rPr lang="en-US" sz="1600" b="1">
                <a:latin typeface="+mn-lt"/>
              </a:rPr>
              <a:t>With your spouse or partner: </a:t>
            </a:r>
            <a:r>
              <a:rPr lang="en-US" sz="1600">
                <a:solidFill>
                  <a:srgbClr val="111111"/>
                </a:solidFill>
                <a:latin typeface="+mn-lt"/>
              </a:rPr>
              <a:t>Household responsibilities, financial decisions, approaches to raising children or grandchildren, w</a:t>
            </a:r>
            <a:r>
              <a:rPr lang="en-US" sz="1600">
                <a:latin typeface="+mn-lt"/>
              </a:rPr>
              <a:t>here to live, and how to spend your time</a:t>
            </a:r>
          </a:p>
          <a:p>
            <a:pPr marL="285685" indent="-285685" defTabSz="914191">
              <a:buFont typeface="Arial" panose="020B0604020202020204" pitchFamily="34" charset="0"/>
              <a:buChar char="•"/>
              <a:defRPr/>
            </a:pPr>
            <a:r>
              <a:rPr lang="en-US" sz="1600" b="1">
                <a:latin typeface="+mn-lt"/>
              </a:rPr>
              <a:t>With family and friends: </a:t>
            </a:r>
            <a:r>
              <a:rPr lang="en-US" sz="1600">
                <a:latin typeface="+mn-lt"/>
              </a:rPr>
              <a:t>Deciding on vacation destinations, dinner plans, or movie choices</a:t>
            </a:r>
          </a:p>
          <a:p>
            <a:pPr marL="285685" indent="-285685" defTabSz="914191">
              <a:buFont typeface="Arial" panose="020B0604020202020204" pitchFamily="34" charset="0"/>
              <a:buChar char="•"/>
              <a:defRPr/>
            </a:pPr>
            <a:r>
              <a:rPr lang="en-US" sz="1600" b="1">
                <a:latin typeface="+mn-lt"/>
              </a:rPr>
              <a:t>Vendors and retailers: </a:t>
            </a:r>
            <a:r>
              <a:rPr lang="en-US" sz="1600">
                <a:solidFill>
                  <a:srgbClr val="111111"/>
                </a:solidFill>
                <a:latin typeface="+mn-lt"/>
              </a:rPr>
              <a:t>Car or home purchases and repairs; cleaning and landscaping; hotel and car rental rates and tour packages; electronics, appliances, and furniture, streaming services, and insurance premiums are just </a:t>
            </a:r>
            <a:r>
              <a:rPr lang="en-US" sz="1600" i="1">
                <a:solidFill>
                  <a:srgbClr val="111111"/>
                </a:solidFill>
                <a:latin typeface="+mn-lt"/>
              </a:rPr>
              <a:t>some</a:t>
            </a:r>
            <a:r>
              <a:rPr lang="en-US" sz="1600">
                <a:solidFill>
                  <a:srgbClr val="111111"/>
                </a:solidFill>
                <a:latin typeface="+mn-lt"/>
              </a:rPr>
              <a:t> examples.</a:t>
            </a:r>
          </a:p>
          <a:p>
            <a:pPr marL="285685" indent="-285685" defTabSz="914191">
              <a:buFont typeface="Arial" panose="020B0604020202020204" pitchFamily="34" charset="0"/>
              <a:buChar char="•"/>
              <a:defRPr/>
            </a:pPr>
            <a:endParaRPr lang="en-US">
              <a:solidFill>
                <a:srgbClr val="111111"/>
              </a:solidFill>
              <a:latin typeface="+mn-lt"/>
            </a:endParaRPr>
          </a:p>
          <a:p>
            <a:pPr algn="l"/>
            <a:br>
              <a:rPr lang="en-US" b="1">
                <a:latin typeface="+mn-lt"/>
              </a:rPr>
            </a:br>
            <a:endParaRPr lang="en-US" b="1" i="0">
              <a:solidFill>
                <a:srgbClr val="111111"/>
              </a:solidFill>
              <a:effectLst/>
              <a:latin typeface="+mn-lt"/>
            </a:endParaRPr>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2</a:t>
            </a:fld>
            <a:endParaRPr lang="en-US"/>
          </a:p>
        </p:txBody>
      </p:sp>
    </p:spTree>
    <p:extLst>
      <p:ext uri="{BB962C8B-B14F-4D97-AF65-F5344CB8AC3E}">
        <p14:creationId xmlns:p14="http://schemas.microsoft.com/office/powerpoint/2010/main" val="2535851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sz="1900">
                <a:ea typeface="Calibri" panose="020F0502020204030204" pitchFamily="34" charset="0"/>
                <a:cs typeface="Times New Roman" panose="02020603050405020304" pitchFamily="18" charset="0"/>
              </a:rPr>
              <a:t>Your opening script is how you’ll start the negotiation conversation. In this case, it’ll be with the salesperson at the car dealership. </a:t>
            </a:r>
          </a:p>
          <a:p>
            <a:pPr>
              <a:lnSpc>
                <a:spcPct val="107000"/>
              </a:lnSpc>
              <a:spcBef>
                <a:spcPts val="0"/>
              </a:spcBef>
              <a:spcAft>
                <a:spcPts val="800"/>
              </a:spcAft>
            </a:pPr>
            <a:endParaRPr lang="en-US" sz="190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900" b="1">
                <a:ea typeface="Calibri" panose="020F0502020204030204" pitchFamily="34" charset="0"/>
                <a:cs typeface="Times New Roman" panose="02020603050405020304" pitchFamily="18" charset="0"/>
              </a:rPr>
              <a:t>There are a few things to keep in mind:</a:t>
            </a:r>
          </a:p>
          <a:p>
            <a:pPr marL="342822" indent="-342822">
              <a:lnSpc>
                <a:spcPct val="107000"/>
              </a:lnSpc>
              <a:spcBef>
                <a:spcPts val="0"/>
              </a:spcBef>
              <a:spcAft>
                <a:spcPts val="0"/>
              </a:spcAft>
              <a:buFont typeface="Symbol" panose="05050102010706020507" pitchFamily="18" charset="2"/>
              <a:buChar char=""/>
            </a:pPr>
            <a:r>
              <a:rPr lang="en-US" sz="1900">
                <a:ea typeface="Calibri" panose="020F0502020204030204" pitchFamily="34" charset="0"/>
                <a:cs typeface="Times New Roman" panose="02020603050405020304" pitchFamily="18" charset="0"/>
              </a:rPr>
              <a:t>Start by asking for a price that’s better for you than your target value (i.e., a lower price)</a:t>
            </a:r>
            <a:endParaRPr lang="en-US" sz="1900"/>
          </a:p>
          <a:p>
            <a:pPr marL="342822" indent="-342822">
              <a:lnSpc>
                <a:spcPct val="107000"/>
              </a:lnSpc>
              <a:spcBef>
                <a:spcPts val="0"/>
              </a:spcBef>
              <a:spcAft>
                <a:spcPts val="0"/>
              </a:spcAft>
              <a:buFont typeface="Symbol" panose="05050102010706020507" pitchFamily="18" charset="2"/>
              <a:buChar char=""/>
            </a:pPr>
            <a:r>
              <a:rPr lang="en-US" sz="1900">
                <a:ea typeface="Calibri" panose="020F0502020204030204" pitchFamily="34" charset="0"/>
                <a:cs typeface="Times New Roman" panose="02020603050405020304" pitchFamily="18" charset="0"/>
              </a:rPr>
              <a:t>Never tell the other side your reservation value</a:t>
            </a:r>
          </a:p>
          <a:p>
            <a:pPr marL="342822" indent="-342822">
              <a:lnSpc>
                <a:spcPct val="107000"/>
              </a:lnSpc>
              <a:spcBef>
                <a:spcPts val="0"/>
              </a:spcBef>
              <a:spcAft>
                <a:spcPts val="0"/>
              </a:spcAft>
              <a:buFont typeface="Symbol" panose="05050102010706020507" pitchFamily="18" charset="2"/>
              <a:buChar char=""/>
            </a:pPr>
            <a:r>
              <a:rPr lang="en-US" sz="1900">
                <a:ea typeface="Calibri" panose="020F0502020204030204" pitchFamily="34" charset="0"/>
                <a:cs typeface="Times New Roman" panose="02020603050405020304" pitchFamily="18" charset="0"/>
              </a:rPr>
              <a:t>Make the first offer to steer the conversation in a way that benefits you</a:t>
            </a:r>
          </a:p>
          <a:p>
            <a:endParaRPr lang="en-US" sz="1900"/>
          </a:p>
          <a:p>
            <a:pPr>
              <a:lnSpc>
                <a:spcPct val="107000"/>
              </a:lnSpc>
              <a:spcBef>
                <a:spcPts val="0"/>
              </a:spcBef>
              <a:spcAft>
                <a:spcPts val="800"/>
              </a:spcAft>
            </a:pPr>
            <a:r>
              <a:rPr lang="en-US" sz="1900"/>
              <a:t>[read slide]</a:t>
            </a:r>
          </a:p>
          <a:p>
            <a:pPr>
              <a:lnSpc>
                <a:spcPct val="107000"/>
              </a:lnSpc>
              <a:spcBef>
                <a:spcPts val="0"/>
              </a:spcBef>
              <a:spcAft>
                <a:spcPts val="800"/>
              </a:spcAft>
            </a:pPr>
            <a:r>
              <a:rPr lang="en-US" sz="1900">
                <a:ea typeface="Calibri" panose="020F0502020204030204" pitchFamily="34" charset="0"/>
                <a:cs typeface="Times New Roman" panose="02020603050405020304" pitchFamily="18" charset="0"/>
              </a:rPr>
              <a:t>Here, you’ve initiated the conversation, showed that you’re informed, and started with a price that’s better than your target value. Next, you’ll wait for the other side to respond with a counteroffer. </a:t>
            </a:r>
          </a:p>
          <a:p>
            <a:endParaRPr lang="en-US" baseline="0"/>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20</a:t>
            </a:fld>
            <a:endParaRPr lang="en-US"/>
          </a:p>
        </p:txBody>
      </p:sp>
    </p:spTree>
    <p:extLst>
      <p:ext uri="{BB962C8B-B14F-4D97-AF65-F5344CB8AC3E}">
        <p14:creationId xmlns:p14="http://schemas.microsoft.com/office/powerpoint/2010/main" val="876042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t>[read slide]</a:t>
            </a:r>
          </a:p>
          <a:p>
            <a:endParaRPr lang="en-US" sz="1900"/>
          </a:p>
          <a:p>
            <a:r>
              <a:rPr lang="en-US" sz="1900"/>
              <a:t>Hopefully, the dealer will accept your offer of $50,000.</a:t>
            </a: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21</a:t>
            </a:fld>
            <a:endParaRPr lang="en-US"/>
          </a:p>
        </p:txBody>
      </p:sp>
    </p:spTree>
    <p:extLst>
      <p:ext uri="{BB962C8B-B14F-4D97-AF65-F5344CB8AC3E}">
        <p14:creationId xmlns:p14="http://schemas.microsoft.com/office/powerpoint/2010/main" val="1786885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ea typeface="Calibri" panose="020F0502020204030204" pitchFamily="34" charset="0"/>
                <a:cs typeface="Times New Roman" panose="02020603050405020304" pitchFamily="18" charset="0"/>
              </a:rPr>
              <a:t>In this scenario, an agreement was reached quickly. Car deals usually drag on, with the salesperson consulting with their manager several times. </a:t>
            </a:r>
          </a:p>
          <a:p>
            <a:r>
              <a:rPr lang="en-US" sz="1900">
                <a:ea typeface="Calibri" panose="020F0502020204030204" pitchFamily="34" charset="0"/>
                <a:cs typeface="Times New Roman" panose="02020603050405020304" pitchFamily="18" charset="0"/>
              </a:rPr>
              <a:t>Even if you don't quite hit your target of $50,000, getting a price below your reservation value of $52,000 is still a win.</a:t>
            </a:r>
          </a:p>
          <a:p>
            <a:endParaRPr lang="en-US" sz="1900">
              <a:ea typeface="Calibri" panose="020F0502020204030204" pitchFamily="34" charset="0"/>
              <a:cs typeface="Times New Roman" panose="02020603050405020304" pitchFamily="18" charset="0"/>
            </a:endParaRPr>
          </a:p>
          <a:p>
            <a:endParaRPr lang="en-US">
              <a:solidFill>
                <a:schemeClr val="bg1">
                  <a:lumMod val="50000"/>
                </a:schemeClr>
              </a:solidFill>
              <a:ea typeface="Calibri" panose="020F0502020204030204" pitchFamily="34" charset="0"/>
              <a:cs typeface="Times New Roman" panose="02020603050405020304" pitchFamily="18" charset="0"/>
            </a:endParaRPr>
          </a:p>
          <a:p>
            <a:endParaRPr lang="en-US"/>
          </a:p>
        </p:txBody>
      </p:sp>
      <p:sp>
        <p:nvSpPr>
          <p:cNvPr id="4" name="Header Placeholder 3"/>
          <p:cNvSpPr>
            <a:spLocks noGrp="1"/>
          </p:cNvSpPr>
          <p:nvPr>
            <p:ph type="hdr" sz="quarter"/>
          </p:nvPr>
        </p:nvSpPr>
        <p:spPr/>
        <p:txBody>
          <a:bodyPr/>
          <a:lstStyle/>
          <a:p>
            <a:pPr defTabSz="977876">
              <a:defRPr/>
            </a:pPr>
            <a:endParaRPr lang="en-US">
              <a:solidFill>
                <a:srgbClr val="000000"/>
              </a:solidFill>
            </a:endParaRPr>
          </a:p>
        </p:txBody>
      </p:sp>
      <p:sp>
        <p:nvSpPr>
          <p:cNvPr id="5" name="Footer Placeholder 4"/>
          <p:cNvSpPr>
            <a:spLocks noGrp="1"/>
          </p:cNvSpPr>
          <p:nvPr>
            <p:ph type="ftr" sz="quarter" idx="4"/>
          </p:nvPr>
        </p:nvSpPr>
        <p:spPr/>
        <p:txBody>
          <a:bodyPr/>
          <a:lstStyle/>
          <a:p>
            <a:pPr defTabSz="977876">
              <a:defRPr/>
            </a:pPr>
            <a:endParaRPr lang="en-US">
              <a:solidFill>
                <a:srgbClr val="000000"/>
              </a:solidFill>
            </a:endParaRPr>
          </a:p>
        </p:txBody>
      </p:sp>
      <p:sp>
        <p:nvSpPr>
          <p:cNvPr id="6" name="Slide Number Placeholder 5"/>
          <p:cNvSpPr>
            <a:spLocks noGrp="1"/>
          </p:cNvSpPr>
          <p:nvPr>
            <p:ph type="sldNum" sz="quarter" idx="5"/>
          </p:nvPr>
        </p:nvSpPr>
        <p:spPr/>
        <p:txBody>
          <a:bodyPr/>
          <a:lstStyle/>
          <a:p>
            <a:pPr defTabSz="977876">
              <a:defRPr/>
            </a:pPr>
            <a:fld id="{F9CC64C5-72B8-48B3-9F32-B70947D2168E}" type="slidenum">
              <a:rPr lang="en-US">
                <a:solidFill>
                  <a:srgbClr val="000000"/>
                </a:solidFill>
              </a:rPr>
              <a:pPr defTabSz="977876">
                <a:defRPr/>
              </a:pPr>
              <a:t>22</a:t>
            </a:fld>
            <a:endParaRPr lang="en-US">
              <a:solidFill>
                <a:srgbClr val="000000"/>
              </a:solidFill>
            </a:endParaRPr>
          </a:p>
        </p:txBody>
      </p:sp>
    </p:spTree>
    <p:extLst>
      <p:ext uri="{BB962C8B-B14F-4D97-AF65-F5344CB8AC3E}">
        <p14:creationId xmlns:p14="http://schemas.microsoft.com/office/powerpoint/2010/main" val="3294569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ea typeface="Calibri" panose="020F0502020204030204" pitchFamily="34" charset="0"/>
                <a:cs typeface="Times New Roman" panose="02020603050405020304" pitchFamily="18" charset="0"/>
              </a:rPr>
              <a:t>Having a well-defined strategy helps you stay firm in your position. If the dealership doesn't meet your reservation value, you can walk away without feeling pressured or powerless, knowing you have other options, including your BATNA (keeping your current car).</a:t>
            </a:r>
            <a:endParaRPr lang="en-US" sz="1900">
              <a:latin typeface="Calibri"/>
              <a:ea typeface="Calibri" panose="020F0502020204030204" pitchFamily="34" charset="0"/>
              <a:cs typeface="Calibri"/>
            </a:endParaRPr>
          </a:p>
          <a:p>
            <a:endParaRPr lang="en-US" sz="1900">
              <a:latin typeface="Calibri"/>
              <a:ea typeface="Calibri"/>
              <a:cs typeface="Calibri"/>
            </a:endParaRPr>
          </a:p>
          <a:p>
            <a:r>
              <a:rPr lang="en-US" sz="1900">
                <a:latin typeface="Calibri"/>
                <a:ea typeface="Calibri"/>
                <a:cs typeface="Calibri"/>
              </a:rPr>
              <a:t>In this example, negotiating was expected, and there was a single issue to be discussed: price. In other contexts, negotiating might not seem like a possibility. But if there’s something you want to change about an existing situation, negotiation </a:t>
            </a:r>
            <a:r>
              <a:rPr lang="en-US" sz="1900" i="1">
                <a:latin typeface="Calibri"/>
                <a:ea typeface="Calibri"/>
                <a:cs typeface="Calibri"/>
              </a:rPr>
              <a:t>is </a:t>
            </a:r>
            <a:r>
              <a:rPr lang="en-US" sz="1900">
                <a:latin typeface="Calibri"/>
                <a:ea typeface="Calibri"/>
                <a:cs typeface="Calibri"/>
              </a:rPr>
              <a:t>an option, and you can decide what to discuss. </a:t>
            </a:r>
          </a:p>
        </p:txBody>
      </p:sp>
      <p:sp>
        <p:nvSpPr>
          <p:cNvPr id="4" name="Header Placeholder 3"/>
          <p:cNvSpPr>
            <a:spLocks noGrp="1"/>
          </p:cNvSpPr>
          <p:nvPr>
            <p:ph type="hdr" sz="quarter"/>
          </p:nvPr>
        </p:nvSpPr>
        <p:spPr/>
        <p:txBody>
          <a:bodyPr/>
          <a:lstStyle/>
          <a:p>
            <a:pPr defTabSz="977876">
              <a:defRPr/>
            </a:pPr>
            <a:endParaRPr lang="en-US">
              <a:solidFill>
                <a:srgbClr val="000000"/>
              </a:solidFill>
            </a:endParaRPr>
          </a:p>
        </p:txBody>
      </p:sp>
      <p:sp>
        <p:nvSpPr>
          <p:cNvPr id="5" name="Footer Placeholder 4"/>
          <p:cNvSpPr>
            <a:spLocks noGrp="1"/>
          </p:cNvSpPr>
          <p:nvPr>
            <p:ph type="ftr" sz="quarter" idx="4"/>
          </p:nvPr>
        </p:nvSpPr>
        <p:spPr/>
        <p:txBody>
          <a:bodyPr/>
          <a:lstStyle/>
          <a:p>
            <a:pPr defTabSz="977876">
              <a:defRPr/>
            </a:pPr>
            <a:endParaRPr lang="en-US">
              <a:solidFill>
                <a:srgbClr val="000000"/>
              </a:solidFill>
            </a:endParaRPr>
          </a:p>
        </p:txBody>
      </p:sp>
      <p:sp>
        <p:nvSpPr>
          <p:cNvPr id="6" name="Slide Number Placeholder 5"/>
          <p:cNvSpPr>
            <a:spLocks noGrp="1"/>
          </p:cNvSpPr>
          <p:nvPr>
            <p:ph type="sldNum" sz="quarter" idx="5"/>
          </p:nvPr>
        </p:nvSpPr>
        <p:spPr/>
        <p:txBody>
          <a:bodyPr/>
          <a:lstStyle/>
          <a:p>
            <a:pPr defTabSz="977876">
              <a:defRPr/>
            </a:pPr>
            <a:fld id="{F9CC64C5-72B8-48B3-9F32-B70947D2168E}" type="slidenum">
              <a:rPr lang="en-US">
                <a:solidFill>
                  <a:srgbClr val="000000"/>
                </a:solidFill>
              </a:rPr>
              <a:pPr defTabSz="977876">
                <a:defRPr/>
              </a:pPr>
              <a:t>23</a:t>
            </a:fld>
            <a:endParaRPr lang="en-US">
              <a:solidFill>
                <a:srgbClr val="000000"/>
              </a:solidFill>
            </a:endParaRPr>
          </a:p>
        </p:txBody>
      </p:sp>
    </p:spTree>
    <p:extLst>
      <p:ext uri="{BB962C8B-B14F-4D97-AF65-F5344CB8AC3E}">
        <p14:creationId xmlns:p14="http://schemas.microsoft.com/office/powerpoint/2010/main" val="2538100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55"/>
              </a:spcAft>
            </a:pPr>
            <a:r>
              <a:rPr lang="en-US" sz="1900">
                <a:solidFill>
                  <a:srgbClr val="242424"/>
                </a:solidFill>
                <a:latin typeface="+mn-lt"/>
              </a:rPr>
              <a:t>We often associate negotiations with financial matters, but most of your negotiations will occur within the context of long-term relationships—whether with your partner, family, friends, employer, or co-workers. While finances might play a part, these discussions typically revolve around intangible aspects such as roles and responsibilities, plans and activities, and time commitments.</a:t>
            </a:r>
          </a:p>
          <a:p>
            <a:pPr defTabSz="977876">
              <a:defRPr/>
            </a:pPr>
            <a:r>
              <a:rPr lang="en-US" sz="1900">
                <a:solidFill>
                  <a:srgbClr val="000000"/>
                </a:solidFill>
                <a:ea typeface="Calibri" panose="020F0502020204030204" pitchFamily="34" charset="0"/>
                <a:cs typeface="Times New Roman" panose="02020603050405020304" pitchFamily="18" charset="0"/>
              </a:rPr>
              <a:t>The prep work still involves identifying what you want, gathering information, assessing your negotiation parameters, establishing a negotiation mindset, and developing an opening script. The difference is that it’s essential your approach honors and values these relationships. Unlike buying a car, your preparation will be driven by the desire to maintain and even strengthen these bonds. Also, since there are likely multiple issues to consider, there’s more flexibility to create agreements that work well for everyone and to brainstorm different options.</a:t>
            </a:r>
            <a:endParaRPr lang="en-US">
              <a:solidFill>
                <a:srgbClr val="000000"/>
              </a:solidFill>
              <a:ea typeface="Calibri" panose="020F0502020204030204" pitchFamily="34" charset="0"/>
              <a:cs typeface="Times New Roman" panose="02020603050405020304" pitchFamily="18" charset="0"/>
            </a:endParaRPr>
          </a:p>
          <a:p>
            <a:pPr defTabSz="977876">
              <a:defRPr/>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24</a:t>
            </a:fld>
            <a:endParaRPr lang="en-US"/>
          </a:p>
        </p:txBody>
      </p:sp>
    </p:spTree>
    <p:extLst>
      <p:ext uri="{BB962C8B-B14F-4D97-AF65-F5344CB8AC3E}">
        <p14:creationId xmlns:p14="http://schemas.microsoft.com/office/powerpoint/2010/main" val="2788529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55"/>
              </a:spcAft>
            </a:pPr>
            <a:r>
              <a:rPr lang="en-US" sz="1900">
                <a:ea typeface="Calibri" panose="020F0502020204030204" pitchFamily="34" charset="0"/>
                <a:cs typeface="Times New Roman" panose="02020603050405020304" pitchFamily="18" charset="0"/>
              </a:rPr>
              <a:t>Imagine that every year, your whole family gathers for Thanksgiving at your sister’s (or another relative’s) house across the country. It's always a wonderful experience. However, this year, you've been traveling extensively, and the idea of another trip is really stressing you out.</a:t>
            </a:r>
          </a:p>
          <a:p>
            <a:pPr>
              <a:lnSpc>
                <a:spcPct val="107000"/>
              </a:lnSpc>
              <a:spcBef>
                <a:spcPts val="0"/>
              </a:spcBef>
              <a:spcAft>
                <a:spcPts val="855"/>
              </a:spcAft>
            </a:pPr>
            <a:r>
              <a:rPr lang="en-US" sz="1900">
                <a:ea typeface="Calibri" panose="020F0502020204030204" pitchFamily="34" charset="0"/>
                <a:cs typeface="Times New Roman" panose="02020603050405020304" pitchFamily="18" charset="0"/>
              </a:rPr>
              <a:t>Onto our first step. [next slide]</a:t>
            </a:r>
          </a:p>
          <a:p>
            <a:pPr>
              <a:lnSpc>
                <a:spcPct val="107000"/>
              </a:lnSpc>
              <a:spcBef>
                <a:spcPts val="0"/>
              </a:spcBef>
              <a:spcAft>
                <a:spcPts val="855"/>
              </a:spcAft>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25</a:t>
            </a:fld>
            <a:endParaRPr lang="en-US"/>
          </a:p>
        </p:txBody>
      </p:sp>
    </p:spTree>
    <p:extLst>
      <p:ext uri="{BB962C8B-B14F-4D97-AF65-F5344CB8AC3E}">
        <p14:creationId xmlns:p14="http://schemas.microsoft.com/office/powerpoint/2010/main" val="3160784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kern="0">
              <a:solidFill>
                <a:srgbClr val="111111"/>
              </a:solidFill>
              <a:effectLst/>
              <a:latin typeface="Calibri" panose="020F0502020204030204" pitchFamily="34" charset="0"/>
            </a:endParaRPr>
          </a:p>
          <a:p>
            <a:endParaRPr lang="en-US"/>
          </a:p>
          <a:p>
            <a:endParaRPr lang="en-US"/>
          </a:p>
          <a:p>
            <a:endParaRPr lang="en-US"/>
          </a:p>
        </p:txBody>
      </p:sp>
      <p:sp>
        <p:nvSpPr>
          <p:cNvPr id="4" name="Header Placeholder 3"/>
          <p:cNvSpPr>
            <a:spLocks noGrp="1"/>
          </p:cNvSpPr>
          <p:nvPr>
            <p:ph type="hdr" sz="quarter"/>
          </p:nvPr>
        </p:nvSpPr>
        <p:spPr/>
        <p:txBody>
          <a:bodyPr/>
          <a:lstStyle/>
          <a:p>
            <a:pPr defTabSz="977876">
              <a:defRPr/>
            </a:pPr>
            <a:endParaRPr lang="en-US">
              <a:solidFill>
                <a:srgbClr val="000000"/>
              </a:solidFill>
            </a:endParaRPr>
          </a:p>
        </p:txBody>
      </p:sp>
      <p:sp>
        <p:nvSpPr>
          <p:cNvPr id="5" name="Footer Placeholder 4"/>
          <p:cNvSpPr>
            <a:spLocks noGrp="1"/>
          </p:cNvSpPr>
          <p:nvPr>
            <p:ph type="ftr" sz="quarter" idx="4"/>
          </p:nvPr>
        </p:nvSpPr>
        <p:spPr/>
        <p:txBody>
          <a:bodyPr/>
          <a:lstStyle/>
          <a:p>
            <a:pPr defTabSz="977876">
              <a:defRPr/>
            </a:pPr>
            <a:endParaRPr lang="en-US">
              <a:solidFill>
                <a:srgbClr val="000000"/>
              </a:solidFill>
            </a:endParaRPr>
          </a:p>
        </p:txBody>
      </p:sp>
      <p:sp>
        <p:nvSpPr>
          <p:cNvPr id="6" name="Slide Number Placeholder 5"/>
          <p:cNvSpPr>
            <a:spLocks noGrp="1"/>
          </p:cNvSpPr>
          <p:nvPr>
            <p:ph type="sldNum" sz="quarter" idx="5"/>
          </p:nvPr>
        </p:nvSpPr>
        <p:spPr/>
        <p:txBody>
          <a:bodyPr/>
          <a:lstStyle/>
          <a:p>
            <a:pPr defTabSz="977876">
              <a:defRPr/>
            </a:pPr>
            <a:fld id="{F9CC64C5-72B8-48B3-9F32-B70947D2168E}" type="slidenum">
              <a:rPr lang="en-US">
                <a:solidFill>
                  <a:srgbClr val="000000"/>
                </a:solidFill>
              </a:rPr>
              <a:pPr defTabSz="977876">
                <a:defRPr/>
              </a:pPr>
              <a:t>26</a:t>
            </a:fld>
            <a:endParaRPr lang="en-US">
              <a:solidFill>
                <a:srgbClr val="000000"/>
              </a:solidFill>
            </a:endParaRPr>
          </a:p>
        </p:txBody>
      </p:sp>
      <p:sp>
        <p:nvSpPr>
          <p:cNvPr id="7" name="Notes Placeholder 2">
            <a:extLst>
              <a:ext uri="{FF2B5EF4-FFF2-40B4-BE49-F238E27FC236}">
                <a16:creationId xmlns:a16="http://schemas.microsoft.com/office/drawing/2014/main" id="{25578113-DC28-754D-1019-44426B7601DE}"/>
              </a:ext>
            </a:extLst>
          </p:cNvPr>
          <p:cNvSpPr txBox="1">
            <a:spLocks/>
          </p:cNvSpPr>
          <p:nvPr/>
        </p:nvSpPr>
        <p:spPr bwMode="auto">
          <a:xfrm>
            <a:off x="1154103" y="6316530"/>
            <a:ext cx="7923940" cy="5828014"/>
          </a:xfrm>
          <a:prstGeom prst="rect">
            <a:avLst/>
          </a:prstGeom>
          <a:noFill/>
          <a:ln w="9525">
            <a:noFill/>
            <a:miter lim="800000"/>
            <a:headEnd/>
            <a:tailEnd/>
          </a:ln>
          <a:effectLst/>
        </p:spPr>
        <p:txBody>
          <a:bodyPr vert="horz" wrap="square" lIns="130487" tIns="65242" rIns="130487" bIns="65242" numCol="1" anchor="t" anchorCtr="0" compatLnSpc="1">
            <a:prstTxWarp prst="textNoShape">
              <a:avLst/>
            </a:prstTxWarp>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fontAlgn="auto">
              <a:lnSpc>
                <a:spcPct val="107000"/>
              </a:lnSpc>
              <a:spcBef>
                <a:spcPts val="0"/>
              </a:spcBef>
              <a:spcAft>
                <a:spcPts val="855"/>
              </a:spcAft>
            </a:pPr>
            <a:r>
              <a:rPr lang="en-US" sz="1900" b="0">
                <a:ea typeface="Calibri" panose="020F0502020204030204" pitchFamily="34" charset="0"/>
                <a:cs typeface="Times New Roman" panose="02020603050405020304" pitchFamily="18" charset="0"/>
              </a:rPr>
              <a:t>Identify what you want. [read slide]</a:t>
            </a:r>
          </a:p>
          <a:p>
            <a:pPr fontAlgn="auto">
              <a:lnSpc>
                <a:spcPct val="107000"/>
              </a:lnSpc>
              <a:spcBef>
                <a:spcPts val="0"/>
              </a:spcBef>
              <a:spcAft>
                <a:spcPts val="855"/>
              </a:spcAft>
            </a:pPr>
            <a:endParaRPr lang="en-US" sz="1900" b="0">
              <a:ea typeface="Calibri" panose="020F0502020204030204" pitchFamily="34" charset="0"/>
              <a:cs typeface="Times New Roman" panose="02020603050405020304" pitchFamily="18" charset="0"/>
            </a:endParaRPr>
          </a:p>
          <a:p>
            <a:pPr fontAlgn="auto">
              <a:lnSpc>
                <a:spcPct val="107000"/>
              </a:lnSpc>
              <a:spcBef>
                <a:spcPts val="0"/>
              </a:spcBef>
              <a:spcAft>
                <a:spcPts val="855"/>
              </a:spcAft>
            </a:pPr>
            <a:r>
              <a:rPr lang="en-US" sz="1900" b="0">
                <a:ea typeface="Calibri" panose="020F0502020204030204" pitchFamily="34" charset="0"/>
                <a:cs typeface="Times New Roman" panose="02020603050405020304" pitchFamily="18" charset="0"/>
              </a:rPr>
              <a:t>Step two... [next slide]</a:t>
            </a:r>
          </a:p>
          <a:p>
            <a:pPr fontAlgn="auto">
              <a:lnSpc>
                <a:spcPct val="107000"/>
              </a:lnSpc>
              <a:spcBef>
                <a:spcPts val="0"/>
              </a:spcBef>
              <a:spcAft>
                <a:spcPts val="855"/>
              </a:spcAft>
            </a:pPr>
            <a:endParaRPr lang="en-US" b="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3011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900">
                <a:solidFill>
                  <a:srgbClr val="242424"/>
                </a:solidFill>
                <a:latin typeface="+mn-lt"/>
              </a:rPr>
              <a:t>You're unsure how the rest of your family would feel about changing the venue for Thanksgiving, but you suspect your sister (or another close relative), the host, may have strong objections. Therefore, your negotiation will primarily be with her.</a:t>
            </a:r>
          </a:p>
          <a:p>
            <a:pPr algn="l"/>
            <a:r>
              <a:rPr lang="en-US" sz="1900">
                <a:solidFill>
                  <a:srgbClr val="242424"/>
                </a:solidFill>
                <a:latin typeface="+mn-lt"/>
              </a:rPr>
              <a:t>Unlike buying a car, there's no pricing information to research. Instead, you’ll need to think through this carefully. To gain insight into her likely response, you could first talk with your daughter and brother to understand your sister's interests, constraints, and concerns.</a:t>
            </a:r>
          </a:p>
          <a:p>
            <a:pPr algn="l"/>
            <a:r>
              <a:rPr lang="en-US" sz="1900">
                <a:solidFill>
                  <a:srgbClr val="242424"/>
                </a:solidFill>
                <a:latin typeface="+mn-lt"/>
              </a:rPr>
              <a:t>Knowing this will help you be sensitive to her perspective and consider alternatives that might appeal to her.</a:t>
            </a:r>
          </a:p>
          <a:p>
            <a:pPr>
              <a:lnSpc>
                <a:spcPct val="107000"/>
              </a:lnSpc>
              <a:spcBef>
                <a:spcPts val="0"/>
              </a:spcBef>
              <a:spcAft>
                <a:spcPts val="855"/>
              </a:spcAft>
            </a:pPr>
            <a:endParaRPr lang="en-US">
              <a:solidFill>
                <a:srgbClr val="242424"/>
              </a:solidFill>
              <a:latin typeface="+mn-lt"/>
            </a:endParaRPr>
          </a:p>
          <a:p>
            <a:pPr>
              <a:lnSpc>
                <a:spcPct val="107000"/>
              </a:lnSpc>
              <a:spcBef>
                <a:spcPts val="0"/>
              </a:spcBef>
              <a:spcAft>
                <a:spcPts val="855"/>
              </a:spcAft>
            </a:pPr>
            <a:endParaRPr lang="en-US" b="0" i="0">
              <a:solidFill>
                <a:srgbClr val="242424"/>
              </a:solidFill>
              <a:effectLst/>
              <a:latin typeface="+mn-lt"/>
            </a:endParaRPr>
          </a:p>
          <a:p>
            <a:pPr>
              <a:lnSpc>
                <a:spcPct val="107000"/>
              </a:lnSpc>
              <a:spcBef>
                <a:spcPts val="0"/>
              </a:spcBef>
              <a:spcAft>
                <a:spcPts val="855"/>
              </a:spcAft>
            </a:pPr>
            <a:endParaRPr lang="en-US">
              <a:effectLst/>
              <a:latin typeface="+mn-lt"/>
              <a:ea typeface="Calibri" panose="020F0502020204030204" pitchFamily="34" charset="0"/>
              <a:cs typeface="Times New Roman" panose="02020603050405020304" pitchFamily="18" charset="0"/>
            </a:endParaRPr>
          </a:p>
          <a:p>
            <a:pPr>
              <a:lnSpc>
                <a:spcPct val="107000"/>
              </a:lnSpc>
              <a:spcBef>
                <a:spcPts val="0"/>
              </a:spcBef>
              <a:spcAft>
                <a:spcPts val="855"/>
              </a:spcAft>
            </a:pPr>
            <a:endParaRPr lang="en-US">
              <a:effectLst/>
              <a:latin typeface="+mn-lt"/>
              <a:ea typeface="Calibri" panose="020F0502020204030204" pitchFamily="34" charset="0"/>
              <a:cs typeface="Times New Roman" panose="02020603050405020304" pitchFamily="18" charset="0"/>
            </a:endParaRPr>
          </a:p>
          <a:p>
            <a:pPr>
              <a:lnSpc>
                <a:spcPct val="107000"/>
              </a:lnSpc>
              <a:spcBef>
                <a:spcPts val="0"/>
              </a:spcBef>
              <a:spcAft>
                <a:spcPts val="855"/>
              </a:spcAft>
            </a:pPr>
            <a:endParaRPr lang="en-US">
              <a:effectLst/>
              <a:latin typeface="+mn-lt"/>
              <a:ea typeface="Calibri" panose="020F0502020204030204" pitchFamily="34" charset="0"/>
              <a:cs typeface="Times New Roman" panose="02020603050405020304" pitchFamily="18" charset="0"/>
            </a:endParaRPr>
          </a:p>
          <a:p>
            <a:endParaRPr lang="en-US">
              <a:solidFill>
                <a:schemeClr val="bg1">
                  <a:lumMod val="50000"/>
                </a:schemeClr>
              </a:solidFill>
            </a:endParaRPr>
          </a:p>
        </p:txBody>
      </p:sp>
      <p:sp>
        <p:nvSpPr>
          <p:cNvPr id="4" name="Header Placeholder 3"/>
          <p:cNvSpPr>
            <a:spLocks noGrp="1"/>
          </p:cNvSpPr>
          <p:nvPr>
            <p:ph type="hdr" sz="quarter"/>
          </p:nvPr>
        </p:nvSpPr>
        <p:spPr/>
        <p:txBody>
          <a:bodyPr/>
          <a:lstStyle/>
          <a:p>
            <a:pPr defTabSz="977876">
              <a:defRPr/>
            </a:pPr>
            <a:endParaRPr lang="en-US">
              <a:solidFill>
                <a:srgbClr val="000000"/>
              </a:solidFill>
            </a:endParaRPr>
          </a:p>
        </p:txBody>
      </p:sp>
      <p:sp>
        <p:nvSpPr>
          <p:cNvPr id="5" name="Footer Placeholder 4"/>
          <p:cNvSpPr>
            <a:spLocks noGrp="1"/>
          </p:cNvSpPr>
          <p:nvPr>
            <p:ph type="ftr" sz="quarter" idx="4"/>
          </p:nvPr>
        </p:nvSpPr>
        <p:spPr/>
        <p:txBody>
          <a:bodyPr/>
          <a:lstStyle/>
          <a:p>
            <a:pPr defTabSz="977876">
              <a:defRPr/>
            </a:pPr>
            <a:endParaRPr lang="en-US">
              <a:solidFill>
                <a:srgbClr val="000000"/>
              </a:solidFill>
            </a:endParaRPr>
          </a:p>
        </p:txBody>
      </p:sp>
      <p:sp>
        <p:nvSpPr>
          <p:cNvPr id="6" name="Slide Number Placeholder 5"/>
          <p:cNvSpPr>
            <a:spLocks noGrp="1"/>
          </p:cNvSpPr>
          <p:nvPr>
            <p:ph type="sldNum" sz="quarter" idx="5"/>
          </p:nvPr>
        </p:nvSpPr>
        <p:spPr/>
        <p:txBody>
          <a:bodyPr/>
          <a:lstStyle/>
          <a:p>
            <a:pPr defTabSz="977876">
              <a:defRPr/>
            </a:pPr>
            <a:fld id="{F9CC64C5-72B8-48B3-9F32-B70947D2168E}" type="slidenum">
              <a:rPr lang="en-US">
                <a:solidFill>
                  <a:srgbClr val="000000"/>
                </a:solidFill>
              </a:rPr>
              <a:pPr defTabSz="977876">
                <a:defRPr/>
              </a:pPr>
              <a:t>27</a:t>
            </a:fld>
            <a:endParaRPr lang="en-US">
              <a:solidFill>
                <a:srgbClr val="000000"/>
              </a:solidFill>
            </a:endParaRPr>
          </a:p>
        </p:txBody>
      </p:sp>
    </p:spTree>
    <p:extLst>
      <p:ext uri="{BB962C8B-B14F-4D97-AF65-F5344CB8AC3E}">
        <p14:creationId xmlns:p14="http://schemas.microsoft.com/office/powerpoint/2010/main" val="334828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55"/>
              </a:spcAft>
            </a:pPr>
            <a:r>
              <a:rPr lang="en-US" sz="1800">
                <a:ea typeface="Calibri" panose="020F0502020204030204" pitchFamily="34" charset="0"/>
                <a:cs typeface="Times New Roman" panose="02020603050405020304" pitchFamily="18" charset="0"/>
              </a:rPr>
              <a:t>Let’s see how you could assess your negotiation parameters for the Thanksgiving dinner arrangement. [read slide]</a:t>
            </a:r>
          </a:p>
          <a:p>
            <a:pPr>
              <a:lnSpc>
                <a:spcPct val="107000"/>
              </a:lnSpc>
              <a:spcBef>
                <a:spcPts val="0"/>
              </a:spcBef>
              <a:spcAft>
                <a:spcPts val="855"/>
              </a:spcAft>
            </a:pPr>
            <a:endParaRPr lang="en-US" sz="1800">
              <a:ea typeface="Calibri" panose="020F0502020204030204" pitchFamily="34" charset="0"/>
              <a:cs typeface="Times New Roman" panose="02020603050405020304" pitchFamily="18" charset="0"/>
            </a:endParaRPr>
          </a:p>
          <a:p>
            <a:pPr>
              <a:lnSpc>
                <a:spcPct val="107000"/>
              </a:lnSpc>
              <a:spcBef>
                <a:spcPts val="0"/>
              </a:spcBef>
              <a:spcAft>
                <a:spcPts val="855"/>
              </a:spcAft>
            </a:pPr>
            <a:r>
              <a:rPr lang="en-US" sz="1800" b="1" i="1">
                <a:ea typeface="Calibri" panose="020F0502020204030204" pitchFamily="34" charset="0"/>
                <a:cs typeface="Times New Roman" panose="02020603050405020304" pitchFamily="18" charset="0"/>
              </a:rPr>
              <a:t>Other options:</a:t>
            </a:r>
            <a:r>
              <a:rPr lang="en-US" sz="1800" i="1">
                <a:ea typeface="Calibri" panose="020F0502020204030204" pitchFamily="34" charset="0"/>
                <a:cs typeface="Times New Roman" panose="02020603050405020304" pitchFamily="18" charset="0"/>
              </a:rPr>
              <a:t> </a:t>
            </a:r>
          </a:p>
          <a:p>
            <a:pPr marL="366704" indent="-366704">
              <a:lnSpc>
                <a:spcPct val="150000"/>
              </a:lnSpc>
              <a:spcBef>
                <a:spcPts val="0"/>
              </a:spcBef>
              <a:spcAft>
                <a:spcPts val="0"/>
              </a:spcAft>
              <a:buFont typeface="Symbol" panose="05050102010706020507" pitchFamily="18" charset="2"/>
              <a:buChar char=""/>
            </a:pPr>
            <a:r>
              <a:rPr lang="en-US" sz="1800">
                <a:ea typeface="Calibri" panose="020F0502020204030204" pitchFamily="34" charset="0"/>
                <a:cs typeface="Times New Roman" panose="02020603050405020304" pitchFamily="18" charset="0"/>
              </a:rPr>
              <a:t>You host Thanksgiving dinner</a:t>
            </a:r>
          </a:p>
          <a:p>
            <a:pPr marL="366704" indent="-366704">
              <a:lnSpc>
                <a:spcPct val="150000"/>
              </a:lnSpc>
              <a:spcBef>
                <a:spcPts val="0"/>
              </a:spcBef>
              <a:spcAft>
                <a:spcPts val="0"/>
              </a:spcAft>
              <a:buFont typeface="Symbol" panose="05050102010706020507" pitchFamily="18" charset="2"/>
              <a:buChar char=""/>
            </a:pPr>
            <a:r>
              <a:rPr lang="en-US" sz="1800">
                <a:ea typeface="Calibri" panose="020F0502020204030204" pitchFamily="34" charset="0"/>
                <a:cs typeface="Times New Roman" panose="02020603050405020304" pitchFamily="18" charset="0"/>
              </a:rPr>
              <a:t>Your daughter who lives nearby hosts Thanksgiving</a:t>
            </a:r>
          </a:p>
          <a:p>
            <a:pPr marL="366704" indent="-366704">
              <a:lnSpc>
                <a:spcPct val="150000"/>
              </a:lnSpc>
              <a:spcBef>
                <a:spcPts val="0"/>
              </a:spcBef>
              <a:spcAft>
                <a:spcPts val="0"/>
              </a:spcAft>
              <a:buFont typeface="Symbol" panose="05050102010706020507" pitchFamily="18" charset="2"/>
              <a:buChar char=""/>
            </a:pPr>
            <a:r>
              <a:rPr lang="en-US" sz="1800">
                <a:ea typeface="Calibri" panose="020F0502020204030204" pitchFamily="34" charset="0"/>
                <a:cs typeface="Times New Roman" panose="02020603050405020304" pitchFamily="18" charset="0"/>
              </a:rPr>
              <a:t>Your family meets in your city but have Thanksgiving dinner at a restaurant</a:t>
            </a:r>
          </a:p>
          <a:p>
            <a:pPr marL="366704" indent="-366704">
              <a:lnSpc>
                <a:spcPct val="150000"/>
              </a:lnSpc>
              <a:spcBef>
                <a:spcPts val="0"/>
              </a:spcBef>
              <a:spcAft>
                <a:spcPts val="0"/>
              </a:spcAft>
              <a:buFont typeface="Symbol" panose="05050102010706020507" pitchFamily="18" charset="2"/>
              <a:buChar char=""/>
            </a:pPr>
            <a:r>
              <a:rPr lang="en-US" sz="1800">
                <a:ea typeface="Calibri" panose="020F0502020204030204" pitchFamily="34" charset="0"/>
                <a:cs typeface="Times New Roman" panose="02020603050405020304" pitchFamily="18" charset="0"/>
              </a:rPr>
              <a:t>You don’t attend Thanksgiving but host the December holidays </a:t>
            </a:r>
          </a:p>
          <a:p>
            <a:pPr marL="366704" indent="-366704">
              <a:lnSpc>
                <a:spcPct val="150000"/>
              </a:lnSpc>
              <a:spcBef>
                <a:spcPts val="0"/>
              </a:spcBef>
              <a:spcAft>
                <a:spcPts val="855"/>
              </a:spcAft>
              <a:buFont typeface="Symbol" panose="05050102010706020507" pitchFamily="18" charset="2"/>
              <a:buChar char=""/>
            </a:pPr>
            <a:r>
              <a:rPr lang="en-US" sz="1800">
                <a:ea typeface="Calibri" panose="020F0502020204030204" pitchFamily="34" charset="0"/>
                <a:cs typeface="Times New Roman" panose="02020603050405020304" pitchFamily="18" charset="0"/>
              </a:rPr>
              <a:t>Combining holiday celebrations</a:t>
            </a:r>
          </a:p>
          <a:p>
            <a:pPr>
              <a:lnSpc>
                <a:spcPct val="107000"/>
              </a:lnSpc>
              <a:spcBef>
                <a:spcPts val="0"/>
              </a:spcBef>
              <a:spcAft>
                <a:spcPts val="855"/>
              </a:spcAft>
            </a:pPr>
            <a:endParaRPr lang="en-US" sz="1800">
              <a:ea typeface="Calibri" panose="020F0502020204030204" pitchFamily="34" charset="0"/>
              <a:cs typeface="Times New Roman" panose="02020603050405020304" pitchFamily="18" charset="0"/>
            </a:endParaRPr>
          </a:p>
          <a:p>
            <a:pPr>
              <a:lnSpc>
                <a:spcPct val="107000"/>
              </a:lnSpc>
              <a:spcBef>
                <a:spcPts val="0"/>
              </a:spcBef>
              <a:spcAft>
                <a:spcPts val="855"/>
              </a:spcAft>
            </a:pPr>
            <a:r>
              <a:rPr lang="en-US" sz="1800">
                <a:ea typeface="Calibri" panose="020F0502020204030204" pitchFamily="34" charset="0"/>
                <a:cs typeface="Times New Roman" panose="02020603050405020304" pitchFamily="18" charset="0"/>
              </a:rPr>
              <a:t>You believe all these options are better than your BATNA. It’s important to remain flexible and not become fixated on a specific option in case it doesn’t suit the group.</a:t>
            </a:r>
            <a:br>
              <a:rPr lang="en-US" sz="1800">
                <a:ea typeface="Calibri" panose="020F0502020204030204" pitchFamily="34" charset="0"/>
                <a:cs typeface="Times New Roman" panose="02020603050405020304" pitchFamily="18" charset="0"/>
              </a:rPr>
            </a:br>
            <a:endParaRPr lang="en-US" sz="1800">
              <a:ea typeface="Calibri" panose="020F0502020204030204" pitchFamily="34" charset="0"/>
              <a:cs typeface="Times New Roman" panose="02020603050405020304" pitchFamily="18" charset="0"/>
            </a:endParaRPr>
          </a:p>
          <a:p>
            <a:pPr defTabSz="914191">
              <a:defRPr/>
            </a:pPr>
            <a:endParaRPr lang="en-US" i="0"/>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28</a:t>
            </a:fld>
            <a:endParaRPr lang="en-US"/>
          </a:p>
        </p:txBody>
      </p:sp>
    </p:spTree>
    <p:extLst>
      <p:ext uri="{BB962C8B-B14F-4D97-AF65-F5344CB8AC3E}">
        <p14:creationId xmlns:p14="http://schemas.microsoft.com/office/powerpoint/2010/main" val="3817705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29</a:t>
            </a:fld>
            <a:endParaRPr lang="en-US"/>
          </a:p>
        </p:txBody>
      </p:sp>
      <p:sp>
        <p:nvSpPr>
          <p:cNvPr id="9" name="Notes Placeholder 2">
            <a:extLst>
              <a:ext uri="{FF2B5EF4-FFF2-40B4-BE49-F238E27FC236}">
                <a16:creationId xmlns:a16="http://schemas.microsoft.com/office/drawing/2014/main" id="{8A52AFC0-45F2-78FA-13A6-E3D1C0776B71}"/>
              </a:ext>
            </a:extLst>
          </p:cNvPr>
          <p:cNvSpPr txBox="1">
            <a:spLocks/>
          </p:cNvSpPr>
          <p:nvPr/>
        </p:nvSpPr>
        <p:spPr bwMode="auto">
          <a:xfrm>
            <a:off x="1154103" y="6316530"/>
            <a:ext cx="7923940" cy="5828014"/>
          </a:xfrm>
          <a:prstGeom prst="rect">
            <a:avLst/>
          </a:prstGeom>
          <a:noFill/>
          <a:ln w="9525">
            <a:noFill/>
            <a:miter lim="800000"/>
            <a:headEnd/>
            <a:tailEnd/>
          </a:ln>
          <a:effectLst/>
        </p:spPr>
        <p:txBody>
          <a:bodyPr vert="horz" wrap="square" lIns="130487" tIns="65242" rIns="130487" bIns="65242" numCol="1" anchor="t" anchorCtr="0" compatLnSpc="1">
            <a:prstTxWarp prst="textNoShape">
              <a:avLst/>
            </a:prstTxWarp>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07000"/>
              </a:lnSpc>
              <a:spcBef>
                <a:spcPts val="0"/>
              </a:spcBef>
              <a:spcAft>
                <a:spcPts val="855"/>
              </a:spcAft>
            </a:pPr>
            <a:r>
              <a:rPr lang="en-US" sz="1900" b="0">
                <a:latin typeface="Calibri" panose="020F0502020204030204" pitchFamily="34" charset="0"/>
                <a:ea typeface="Calibri" panose="020F0502020204030204" pitchFamily="34" charset="0"/>
                <a:cs typeface="Calibri" panose="020F0502020204030204" pitchFamily="34" charset="0"/>
              </a:rPr>
              <a:t>Entering a negotiation with the right mindset can make all the difference in reaching an agreement that works for everyone. This is especially true when negotiating within a long-term relationship, such as with your sister. While you expect your sister may resist the idea of changing the Thanksgiving venue, it's crucial to frame the discussion as a collaborative endeavor rather than a power struggle.</a:t>
            </a:r>
          </a:p>
          <a:p>
            <a:pPr>
              <a:lnSpc>
                <a:spcPct val="107000"/>
              </a:lnSpc>
              <a:spcBef>
                <a:spcPts val="0"/>
              </a:spcBef>
              <a:spcAft>
                <a:spcPts val="855"/>
              </a:spcAft>
            </a:pPr>
            <a:endParaRPr lang="en-US" sz="1900" b="0">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0"/>
              </a:spcBef>
              <a:spcAft>
                <a:spcPts val="855"/>
              </a:spcAft>
            </a:pPr>
            <a:r>
              <a:rPr lang="en-US" sz="1900" b="0">
                <a:latin typeface="Calibri" panose="020F0502020204030204" pitchFamily="34" charset="0"/>
                <a:ea typeface="Calibri" panose="020F0502020204030204" pitchFamily="34" charset="0"/>
                <a:cs typeface="Calibri" panose="020F0502020204030204" pitchFamily="34" charset="0"/>
              </a:rPr>
              <a:t>Here are some ways to characterize how you want the interaction to go. </a:t>
            </a:r>
          </a:p>
          <a:p>
            <a:pPr>
              <a:lnSpc>
                <a:spcPct val="107000"/>
              </a:lnSpc>
              <a:spcBef>
                <a:spcPts val="0"/>
              </a:spcBef>
              <a:spcAft>
                <a:spcPts val="855"/>
              </a:spcAft>
            </a:pPr>
            <a:r>
              <a:rPr lang="en-US" sz="1900" b="0">
                <a:latin typeface="Calibri" panose="020F0502020204030204" pitchFamily="34" charset="0"/>
                <a:ea typeface="Calibri" panose="020F0502020204030204" pitchFamily="34" charset="0"/>
                <a:cs typeface="Calibri" panose="020F0502020204030204" pitchFamily="34" charset="0"/>
              </a:rPr>
              <a:t>[read slide]</a:t>
            </a:r>
          </a:p>
          <a:p>
            <a:pPr>
              <a:lnSpc>
                <a:spcPct val="107000"/>
              </a:lnSpc>
              <a:spcBef>
                <a:spcPts val="0"/>
              </a:spcBef>
              <a:spcAft>
                <a:spcPts val="855"/>
              </a:spcAft>
            </a:pPr>
            <a:endParaRPr lang="en-US" sz="1900" b="0">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0"/>
              </a:spcBef>
              <a:spcAft>
                <a:spcPts val="855"/>
              </a:spcAft>
            </a:pPr>
            <a:r>
              <a:rPr lang="en-US" sz="1900" b="0">
                <a:latin typeface="Calibri" panose="020F0502020204030204" pitchFamily="34" charset="0"/>
                <a:ea typeface="Calibri" panose="020F0502020204030204" pitchFamily="34" charset="0"/>
                <a:cs typeface="Calibri" panose="020F0502020204030204" pitchFamily="34" charset="0"/>
              </a:rPr>
              <a:t>When we refer to interests and positions, interest is what you’re trying to get. Your position is how you might achieve that. In this case, your interest is reducing your stress. Your position is that you won’t travel.</a:t>
            </a:r>
            <a:endParaRPr lang="en-US" b="0">
              <a:latin typeface="Calibri" panose="020F0502020204030204" pitchFamily="34" charset="0"/>
              <a:ea typeface="Calibri" panose="020F0502020204030204" pitchFamily="34" charset="0"/>
              <a:cs typeface="Times New Roman" panose="02020603050405020304" pitchFamily="18" charset="0"/>
            </a:endParaRPr>
          </a:p>
          <a:p>
            <a:pPr fontAlgn="auto">
              <a:lnSpc>
                <a:spcPct val="107000"/>
              </a:lnSpc>
              <a:spcBef>
                <a:spcPts val="0"/>
              </a:spcBef>
              <a:spcAft>
                <a:spcPts val="855"/>
              </a:spcAft>
            </a:pPr>
            <a:endParaRPr lang="en-US" b="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3076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t>We partnered with Dr. Linda Babcock, a renowned expert in negotiation, to develop this workshop. Drawing on her extensive experience and successful teaching methods, she brings invaluable insights and strategies to help you master the art of negotiation.</a:t>
            </a:r>
          </a:p>
          <a:p>
            <a:endParaRPr lang="en-US" sz="1900"/>
          </a:p>
          <a:p>
            <a:r>
              <a:rPr lang="en-US" sz="1900"/>
              <a:t>Linda is a behavioral economist and spent 36 years as a professor at Carnegie Mellon University. She has published multiple best-selling books that focus on barriers to women’s advancement in the workplace and highlight the role of gender differences in negotiation. Her work is regularly cited in the world’s most prestigious media outlets, and she works for businesses and non-profit organizations to help them increase gender equity in their organizations. </a:t>
            </a:r>
          </a:p>
          <a:p>
            <a:endParaRPr lang="en-US" sz="1900"/>
          </a:p>
          <a:p>
            <a:r>
              <a:rPr lang="en-US" sz="1900"/>
              <a:t>Linda’s done research on gender differences in negotiation for almost 30 years. She’s written two books: </a:t>
            </a:r>
            <a:r>
              <a:rPr lang="en-US" sz="1900" i="1"/>
              <a:t>Women Don’t Ask </a:t>
            </a:r>
            <a:r>
              <a:rPr lang="en-US" sz="1900"/>
              <a:t>and </a:t>
            </a:r>
            <a:r>
              <a:rPr lang="en-US" sz="1900" i="1"/>
              <a:t>Ask for It </a:t>
            </a:r>
            <a:r>
              <a:rPr lang="en-US" sz="1900"/>
              <a:t>that share this research and teach women to negotiate confidently and effectively.</a:t>
            </a:r>
          </a:p>
          <a:p>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3</a:t>
            </a:fld>
            <a:endParaRPr lang="en-US"/>
          </a:p>
        </p:txBody>
      </p:sp>
    </p:spTree>
    <p:extLst>
      <p:ext uri="{BB962C8B-B14F-4D97-AF65-F5344CB8AC3E}">
        <p14:creationId xmlns:p14="http://schemas.microsoft.com/office/powerpoint/2010/main" val="2390322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55"/>
              </a:spcAft>
            </a:pPr>
            <a:r>
              <a:rPr lang="en-US" sz="1900">
                <a:solidFill>
                  <a:srgbClr val="242424"/>
                </a:solidFill>
                <a:latin typeface="+mn-lt"/>
              </a:rPr>
              <a:t>In this scenario, there are key differences in the way you’ll approach the conversation compared to the conversation with the car salesperson that we’ll highlight on the upcoming slides.</a:t>
            </a:r>
          </a:p>
          <a:p>
            <a:pPr>
              <a:lnSpc>
                <a:spcPct val="107000"/>
              </a:lnSpc>
              <a:spcBef>
                <a:spcPts val="0"/>
              </a:spcBef>
              <a:spcAft>
                <a:spcPts val="855"/>
              </a:spcAft>
            </a:pPr>
            <a:r>
              <a:rPr lang="en-US" sz="1900">
                <a:solidFill>
                  <a:srgbClr val="000000"/>
                </a:solidFill>
                <a:latin typeface="+mn-lt"/>
                <a:ea typeface="Calibri" panose="020F0502020204030204" pitchFamily="34" charset="0"/>
                <a:cs typeface="Times New Roman" panose="02020603050405020304" pitchFamily="18" charset="0"/>
              </a:rPr>
              <a:t>[read slide]</a:t>
            </a:r>
            <a:endParaRPr lang="en-US" sz="1900">
              <a:latin typeface="+mn-lt"/>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30</a:t>
            </a:fld>
            <a:endParaRPr lang="en-US"/>
          </a:p>
        </p:txBody>
      </p:sp>
    </p:spTree>
    <p:extLst>
      <p:ext uri="{BB962C8B-B14F-4D97-AF65-F5344CB8AC3E}">
        <p14:creationId xmlns:p14="http://schemas.microsoft.com/office/powerpoint/2010/main" val="22639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7876">
              <a:lnSpc>
                <a:spcPct val="107000"/>
              </a:lnSpc>
              <a:spcBef>
                <a:spcPts val="0"/>
              </a:spcBef>
              <a:spcAft>
                <a:spcPts val="855"/>
              </a:spcAft>
              <a:defRPr/>
            </a:pPr>
            <a:r>
              <a:rPr lang="en-US" sz="1900" b="1">
                <a:solidFill>
                  <a:srgbClr val="000000"/>
                </a:solidFill>
                <a:ea typeface="Calibri" panose="020F0502020204030204" pitchFamily="34" charset="0"/>
                <a:cs typeface="Times New Roman" panose="02020603050405020304" pitchFamily="18" charset="0"/>
              </a:rPr>
              <a:t>Here are the key components of this script:</a:t>
            </a:r>
            <a:endParaRPr lang="en-US" sz="1900">
              <a:solidFill>
                <a:srgbClr val="000000"/>
              </a:solidFill>
              <a:ea typeface="Calibri" panose="020F0502020204030204" pitchFamily="34" charset="0"/>
              <a:cs typeface="Times New Roman" panose="02020603050405020304" pitchFamily="18" charset="0"/>
            </a:endParaRPr>
          </a:p>
          <a:p>
            <a:pPr marL="305587" indent="-305587" defTabSz="977876">
              <a:lnSpc>
                <a:spcPct val="107000"/>
              </a:lnSpc>
              <a:spcBef>
                <a:spcPts val="0"/>
              </a:spcBef>
              <a:spcAft>
                <a:spcPts val="0"/>
              </a:spcAft>
              <a:buFont typeface="Arial" panose="020B0604020202020204" pitchFamily="34" charset="0"/>
              <a:buChar char="•"/>
              <a:defRPr/>
            </a:pPr>
            <a:r>
              <a:rPr lang="en-US" sz="1900">
                <a:solidFill>
                  <a:srgbClr val="000000"/>
                </a:solidFill>
                <a:ea typeface="Calibri" panose="020F0502020204030204" pitchFamily="34" charset="0"/>
                <a:cs typeface="Times New Roman" panose="02020603050405020304" pitchFamily="18" charset="0"/>
              </a:rPr>
              <a:t>It introduces the topic and </a:t>
            </a:r>
            <a:r>
              <a:rPr lang="en-US" sz="1900"/>
              <a:t>sets the stage for what you want to discuss.</a:t>
            </a: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31</a:t>
            </a:fld>
            <a:endParaRPr lang="en-US"/>
          </a:p>
        </p:txBody>
      </p:sp>
    </p:spTree>
    <p:extLst>
      <p:ext uri="{BB962C8B-B14F-4D97-AF65-F5344CB8AC3E}">
        <p14:creationId xmlns:p14="http://schemas.microsoft.com/office/powerpoint/2010/main" val="2849899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5587" indent="-305587" defTabSz="977876">
              <a:buFont typeface="Arial" panose="020B0604020202020204" pitchFamily="34" charset="0"/>
              <a:buChar char="•"/>
              <a:defRPr/>
            </a:pPr>
            <a:r>
              <a:rPr lang="en-US" sz="1900">
                <a:ea typeface="Calibri" panose="020F0502020204030204" pitchFamily="34" charset="0"/>
                <a:cs typeface="Times New Roman" panose="02020603050405020304" pitchFamily="18" charset="0"/>
              </a:rPr>
              <a:t>It sets a positive tone: “…it’s been lovely.”</a:t>
            </a:r>
          </a:p>
          <a:p>
            <a:endParaRPr lang="en-US" sz="1900"/>
          </a:p>
          <a:p>
            <a:r>
              <a:rPr lang="en-US" sz="1900"/>
              <a:t>Creating a positive tone can help facilitate a cooperative negotiation; the other party may be more open to discussion.</a:t>
            </a: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32</a:t>
            </a:fld>
            <a:endParaRPr lang="en-US"/>
          </a:p>
        </p:txBody>
      </p:sp>
    </p:spTree>
    <p:extLst>
      <p:ext uri="{BB962C8B-B14F-4D97-AF65-F5344CB8AC3E}">
        <p14:creationId xmlns:p14="http://schemas.microsoft.com/office/powerpoint/2010/main" val="13260765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5587" indent="-305587">
              <a:buFont typeface="Arial" panose="020B0604020202020204" pitchFamily="34" charset="0"/>
              <a:buChar char="•"/>
            </a:pPr>
            <a:r>
              <a:rPr lang="en-US" sz="1900">
                <a:solidFill>
                  <a:srgbClr val="000000"/>
                </a:solidFill>
                <a:ea typeface="Calibri" panose="020F0502020204030204" pitchFamily="34" charset="0"/>
                <a:cs typeface="Times New Roman" panose="02020603050405020304" pitchFamily="18" charset="0"/>
              </a:rPr>
              <a:t>It uses a cooperative word: “discuss.” </a:t>
            </a:r>
          </a:p>
          <a:p>
            <a:endParaRPr lang="en-US" sz="1900"/>
          </a:p>
          <a:p>
            <a:pPr algn="l"/>
            <a:r>
              <a:rPr lang="en-US" sz="1900">
                <a:solidFill>
                  <a:srgbClr val="242424"/>
                </a:solidFill>
                <a:latin typeface="+mn-lt"/>
              </a:rPr>
              <a:t>This isn’t a demand or an argument; it’s a request for a dialogue that encourages collaboration.</a:t>
            </a:r>
          </a:p>
          <a:p>
            <a:endParaRPr lang="en-US" sz="2200">
              <a:solidFill>
                <a:srgbClr val="000000"/>
              </a:solidFill>
              <a:ea typeface="Calibri" panose="020F0502020204030204" pitchFamily="34" charset="0"/>
              <a:cs typeface="Times New Roman" panose="02020603050405020304" pitchFamily="18" charset="0"/>
            </a:endParaRPr>
          </a:p>
          <a:p>
            <a:r>
              <a:rPr lang="en-US" sz="1900">
                <a:solidFill>
                  <a:srgbClr val="000000"/>
                </a:solidFill>
                <a:ea typeface="Calibri" panose="020F0502020204030204" pitchFamily="34" charset="0"/>
                <a:cs typeface="Times New Roman" panose="02020603050405020304" pitchFamily="18" charset="0"/>
              </a:rPr>
              <a:t>The use of “different options” indicates flexibility.</a:t>
            </a:r>
          </a:p>
          <a:p>
            <a:endParaRPr lang="en-US"/>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33</a:t>
            </a:fld>
            <a:endParaRPr lang="en-US"/>
          </a:p>
        </p:txBody>
      </p:sp>
    </p:spTree>
    <p:extLst>
      <p:ext uri="{BB962C8B-B14F-4D97-AF65-F5344CB8AC3E}">
        <p14:creationId xmlns:p14="http://schemas.microsoft.com/office/powerpoint/2010/main" val="400676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5587" indent="-305587">
              <a:buFont typeface="Arial" panose="020B0604020202020204" pitchFamily="34" charset="0"/>
              <a:buChar char="•"/>
            </a:pPr>
            <a:r>
              <a:rPr lang="en-US" sz="1900"/>
              <a:t>It asks for more than your target: “rotate” and “host this year.”</a:t>
            </a:r>
          </a:p>
          <a:p>
            <a:pPr marL="305587" indent="-305587">
              <a:buFont typeface="Arial" panose="020B0604020202020204" pitchFamily="34" charset="0"/>
              <a:buChar char="•"/>
            </a:pPr>
            <a:endParaRPr lang="en-US" sz="1900"/>
          </a:p>
          <a:p>
            <a:r>
              <a:rPr lang="en-US" sz="1900"/>
              <a:t>You’re hoping to host every three years, so ask for every other year to give yourself some room to concede.</a:t>
            </a:r>
          </a:p>
          <a:p>
            <a:endParaRPr lang="en-US" sz="1900"/>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34</a:t>
            </a:fld>
            <a:endParaRPr lang="en-US"/>
          </a:p>
        </p:txBody>
      </p:sp>
    </p:spTree>
    <p:extLst>
      <p:ext uri="{BB962C8B-B14F-4D97-AF65-F5344CB8AC3E}">
        <p14:creationId xmlns:p14="http://schemas.microsoft.com/office/powerpoint/2010/main" val="3929161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5587" indent="-305587">
              <a:buFont typeface="Arial" panose="020B0604020202020204" pitchFamily="34" charset="0"/>
              <a:buChar char="•"/>
            </a:pPr>
            <a:r>
              <a:rPr lang="en-US" sz="1900">
                <a:solidFill>
                  <a:srgbClr val="000000"/>
                </a:solidFill>
                <a:ea typeface="Calibri" panose="020F0502020204030204" pitchFamily="34" charset="0"/>
                <a:cs typeface="Times New Roman" panose="02020603050405020304" pitchFamily="18" charset="0"/>
              </a:rPr>
              <a:t>It asks a question to learn the other side’s perspective: “What do you think?”</a:t>
            </a:r>
          </a:p>
          <a:p>
            <a:endParaRPr lang="en-US" sz="1900"/>
          </a:p>
          <a:p>
            <a:pPr defTabSz="977876">
              <a:lnSpc>
                <a:spcPct val="107000"/>
              </a:lnSpc>
              <a:spcBef>
                <a:spcPts val="0"/>
              </a:spcBef>
              <a:spcAft>
                <a:spcPts val="855"/>
              </a:spcAft>
              <a:defRPr/>
            </a:pPr>
            <a:r>
              <a:rPr lang="en-US" sz="1900">
                <a:solidFill>
                  <a:srgbClr val="000000"/>
                </a:solidFill>
                <a:ea typeface="Calibri" panose="020F0502020204030204" pitchFamily="34" charset="0"/>
                <a:cs typeface="Times New Roman" panose="02020603050405020304" pitchFamily="18" charset="0"/>
              </a:rPr>
              <a:t>The next step is to prepare for her response. While you hope for a constructive discussion, it’s wise to prepare for the worst-case scenario to avoid being caught off guard.</a:t>
            </a:r>
          </a:p>
          <a:p>
            <a:pPr defTabSz="977876">
              <a:lnSpc>
                <a:spcPct val="107000"/>
              </a:lnSpc>
              <a:spcBef>
                <a:spcPts val="0"/>
              </a:spcBef>
              <a:spcAft>
                <a:spcPts val="855"/>
              </a:spcAft>
              <a:defRPr/>
            </a:pPr>
            <a:endParaRPr lang="en-US" sz="1900">
              <a:solidFill>
                <a:srgbClr val="000000"/>
              </a:solidFill>
              <a:ea typeface="Calibri" panose="020F0502020204030204" pitchFamily="34" charset="0"/>
              <a:cs typeface="Times New Roman" panose="02020603050405020304" pitchFamily="18" charset="0"/>
            </a:endParaRPr>
          </a:p>
          <a:p>
            <a:pPr defTabSz="977876">
              <a:lnSpc>
                <a:spcPct val="107000"/>
              </a:lnSpc>
              <a:spcBef>
                <a:spcPts val="0"/>
              </a:spcBef>
              <a:spcAft>
                <a:spcPts val="855"/>
              </a:spcAft>
              <a:defRPr/>
            </a:pPr>
            <a:r>
              <a:rPr lang="en-US" sz="1900">
                <a:solidFill>
                  <a:srgbClr val="000000"/>
                </a:solidFill>
                <a:ea typeface="Calibri" panose="020F0502020204030204" pitchFamily="34" charset="0"/>
                <a:cs typeface="Times New Roman" panose="02020603050405020304" pitchFamily="18" charset="0"/>
              </a:rPr>
              <a:t>For example, your sister could have a strong reaction.</a:t>
            </a:r>
            <a:endParaRPr lang="en-US"/>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35</a:t>
            </a:fld>
            <a:endParaRPr lang="en-US"/>
          </a:p>
        </p:txBody>
      </p:sp>
    </p:spTree>
    <p:extLst>
      <p:ext uri="{BB962C8B-B14F-4D97-AF65-F5344CB8AC3E}">
        <p14:creationId xmlns:p14="http://schemas.microsoft.com/office/powerpoint/2010/main" val="1414533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55"/>
              </a:spcAft>
            </a:pPr>
            <a:r>
              <a:rPr lang="en-US" sz="1900">
                <a:ea typeface="Calibri" panose="020F0502020204030204" pitchFamily="34" charset="0"/>
                <a:cs typeface="Times New Roman" panose="02020603050405020304" pitchFamily="18" charset="0"/>
              </a:rPr>
              <a:t>And in this case, she did.</a:t>
            </a:r>
          </a:p>
          <a:p>
            <a:pPr>
              <a:lnSpc>
                <a:spcPct val="107000"/>
              </a:lnSpc>
              <a:spcBef>
                <a:spcPts val="0"/>
              </a:spcBef>
              <a:spcAft>
                <a:spcPts val="855"/>
              </a:spcAft>
            </a:pPr>
            <a:endParaRPr lang="en-US" sz="1900">
              <a:ea typeface="Calibri" panose="020F0502020204030204" pitchFamily="34" charset="0"/>
              <a:cs typeface="Times New Roman" panose="02020603050405020304" pitchFamily="18" charset="0"/>
            </a:endParaRPr>
          </a:p>
          <a:p>
            <a:pPr>
              <a:lnSpc>
                <a:spcPct val="107000"/>
              </a:lnSpc>
              <a:spcBef>
                <a:spcPts val="0"/>
              </a:spcBef>
              <a:spcAft>
                <a:spcPts val="855"/>
              </a:spcAft>
            </a:pPr>
            <a:r>
              <a:rPr lang="en-US" sz="1900">
                <a:ea typeface="Calibri" panose="020F0502020204030204" pitchFamily="34" charset="0"/>
                <a:cs typeface="Times New Roman" panose="02020603050405020304" pitchFamily="18" charset="0"/>
              </a:rPr>
              <a:t>[read Sister’s conversation bubble on the left] </a:t>
            </a:r>
          </a:p>
          <a:p>
            <a:pPr>
              <a:lnSpc>
                <a:spcPct val="107000"/>
              </a:lnSpc>
              <a:spcBef>
                <a:spcPts val="0"/>
              </a:spcBef>
              <a:spcAft>
                <a:spcPts val="855"/>
              </a:spcAft>
            </a:pPr>
            <a:endParaRPr lang="en-US" sz="1900">
              <a:ea typeface="Calibri" panose="020F0502020204030204" pitchFamily="34" charset="0"/>
              <a:cs typeface="Times New Roman" panose="02020603050405020304" pitchFamily="18" charset="0"/>
            </a:endParaRPr>
          </a:p>
          <a:p>
            <a:pPr>
              <a:lnSpc>
                <a:spcPct val="107000"/>
              </a:lnSpc>
              <a:spcBef>
                <a:spcPts val="0"/>
              </a:spcBef>
              <a:spcAft>
                <a:spcPts val="855"/>
              </a:spcAft>
            </a:pPr>
            <a:r>
              <a:rPr lang="en-US" sz="1900">
                <a:ea typeface="Calibri" panose="020F0502020204030204" pitchFamily="34" charset="0"/>
                <a:cs typeface="Times New Roman" panose="02020603050405020304" pitchFamily="18" charset="0"/>
              </a:rPr>
              <a:t>Your priority now is to de-escalate the situation by identifying a point of agreement and taking the other side off the defensive position. You also need to re-state your interest—reducing stress—and frame the process as a collaborative effort to resolve the issue together.</a:t>
            </a:r>
          </a:p>
          <a:p>
            <a:pPr>
              <a:lnSpc>
                <a:spcPct val="107000"/>
              </a:lnSpc>
              <a:spcBef>
                <a:spcPts val="0"/>
              </a:spcBef>
              <a:spcAft>
                <a:spcPts val="855"/>
              </a:spcAft>
            </a:pPr>
            <a:endParaRPr lang="en-US" sz="1900">
              <a:ea typeface="Calibri" panose="020F0502020204030204" pitchFamily="34" charset="0"/>
              <a:cs typeface="Times New Roman" panose="02020603050405020304" pitchFamily="18" charset="0"/>
            </a:endParaRPr>
          </a:p>
          <a:p>
            <a:pPr>
              <a:lnSpc>
                <a:spcPct val="107000"/>
              </a:lnSpc>
              <a:spcBef>
                <a:spcPts val="0"/>
              </a:spcBef>
              <a:spcAft>
                <a:spcPts val="855"/>
              </a:spcAft>
            </a:pPr>
            <a:r>
              <a:rPr lang="en-US" sz="1900">
                <a:ea typeface="Calibri" panose="020F0502020204030204" pitchFamily="34" charset="0"/>
                <a:cs typeface="Times New Roman" panose="02020603050405020304" pitchFamily="18" charset="0"/>
              </a:rPr>
              <a:t>[read conversation bubble on the right] </a:t>
            </a:r>
          </a:p>
          <a:p>
            <a:pPr>
              <a:lnSpc>
                <a:spcPct val="107000"/>
              </a:lnSpc>
              <a:spcBef>
                <a:spcPts val="0"/>
              </a:spcBef>
              <a:spcAft>
                <a:spcPts val="855"/>
              </a:spcAft>
            </a:pPr>
            <a:endParaRPr lang="en-US" sz="1900">
              <a:ea typeface="Calibri" panose="020F0502020204030204" pitchFamily="34" charset="0"/>
              <a:cs typeface="Times New Roman" panose="02020603050405020304" pitchFamily="18" charset="0"/>
            </a:endParaRPr>
          </a:p>
          <a:p>
            <a:pPr>
              <a:lnSpc>
                <a:spcPct val="107000"/>
              </a:lnSpc>
              <a:spcBef>
                <a:spcPts val="0"/>
              </a:spcBef>
              <a:spcAft>
                <a:spcPts val="855"/>
              </a:spcAft>
            </a:pPr>
            <a:r>
              <a:rPr lang="en-US" sz="1900">
                <a:ea typeface="Calibri" panose="020F0502020204030204" pitchFamily="34" charset="0"/>
                <a:cs typeface="Times New Roman" panose="02020603050405020304" pitchFamily="18" charset="0"/>
              </a:rPr>
              <a:t>After that, you need to understand why your sister reacted so negatively. Negotiation is a back-and-forth, so you want to hear how your sister is viewing this. You can achieve this by simply asking her a question.</a:t>
            </a:r>
          </a:p>
          <a:p>
            <a:pPr>
              <a:lnSpc>
                <a:spcPct val="107000"/>
              </a:lnSpc>
              <a:spcBef>
                <a:spcPts val="0"/>
              </a:spcBef>
              <a:spcAft>
                <a:spcPts val="855"/>
              </a:spcAft>
            </a:pPr>
            <a:endParaRPr lang="en-US" sz="1900">
              <a:highlight>
                <a:srgbClr val="FFFF00"/>
              </a:highlight>
              <a:ea typeface="Calibri" panose="020F0502020204030204" pitchFamily="34" charset="0"/>
              <a:cs typeface="Times New Roman" panose="02020603050405020304" pitchFamily="18" charset="0"/>
            </a:endParaRPr>
          </a:p>
          <a:p>
            <a:pPr>
              <a:lnSpc>
                <a:spcPct val="107000"/>
              </a:lnSpc>
              <a:spcBef>
                <a:spcPts val="0"/>
              </a:spcBef>
              <a:spcAft>
                <a:spcPts val="855"/>
              </a:spcAft>
            </a:pPr>
            <a:endParaRPr lang="en-US" sz="190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36</a:t>
            </a:fld>
            <a:endParaRPr lang="en-US"/>
          </a:p>
        </p:txBody>
      </p:sp>
    </p:spTree>
    <p:extLst>
      <p:ext uri="{BB962C8B-B14F-4D97-AF65-F5344CB8AC3E}">
        <p14:creationId xmlns:p14="http://schemas.microsoft.com/office/powerpoint/2010/main" val="12055187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55"/>
              </a:spcAft>
            </a:pPr>
            <a:r>
              <a:rPr lang="en-US" sz="1900">
                <a:ea typeface="Calibri" panose="020F0502020204030204" pitchFamily="34" charset="0"/>
                <a:cs typeface="Times New Roman" panose="02020603050405020304" pitchFamily="18" charset="0"/>
              </a:rPr>
              <a:t>[read the conversation bubble on the left, then read Sister’s conversation bubble on right] </a:t>
            </a:r>
          </a:p>
          <a:p>
            <a:pPr>
              <a:lnSpc>
                <a:spcPct val="107000"/>
              </a:lnSpc>
              <a:spcBef>
                <a:spcPts val="0"/>
              </a:spcBef>
              <a:spcAft>
                <a:spcPts val="855"/>
              </a:spcAft>
            </a:pPr>
            <a:endParaRPr lang="en-US" sz="1900">
              <a:ea typeface="Calibri" panose="020F0502020204030204" pitchFamily="34" charset="0"/>
              <a:cs typeface="Times New Roman" panose="02020603050405020304" pitchFamily="18" charset="0"/>
            </a:endParaRPr>
          </a:p>
          <a:p>
            <a:pPr>
              <a:lnSpc>
                <a:spcPct val="107000"/>
              </a:lnSpc>
              <a:spcBef>
                <a:spcPts val="0"/>
              </a:spcBef>
              <a:spcAft>
                <a:spcPts val="855"/>
              </a:spcAft>
            </a:pPr>
            <a:r>
              <a:rPr lang="en-US" sz="1900">
                <a:ea typeface="Calibri" panose="020F0502020204030204" pitchFamily="34" charset="0"/>
                <a:cs typeface="Times New Roman" panose="02020603050405020304" pitchFamily="18" charset="0"/>
              </a:rPr>
              <a:t>Now that you've learned how meaningful cooking for the family is to your sister, you can propose an alternative that aligns with her interests.</a:t>
            </a:r>
          </a:p>
          <a:p>
            <a:pPr>
              <a:lnSpc>
                <a:spcPct val="107000"/>
              </a:lnSpc>
              <a:spcBef>
                <a:spcPts val="0"/>
              </a:spcBef>
              <a:spcAft>
                <a:spcPts val="855"/>
              </a:spcAft>
            </a:pPr>
            <a:endParaRPr lang="en-US" sz="1900">
              <a:ea typeface="Calibri" panose="020F0502020204030204" pitchFamily="34" charset="0"/>
              <a:cs typeface="Times New Roman" panose="02020603050405020304" pitchFamily="18" charset="0"/>
            </a:endParaRPr>
          </a:p>
          <a:p>
            <a:pPr>
              <a:lnSpc>
                <a:spcPct val="107000"/>
              </a:lnSpc>
              <a:spcBef>
                <a:spcPts val="0"/>
              </a:spcBef>
              <a:spcAft>
                <a:spcPts val="855"/>
              </a:spcAft>
            </a:pPr>
            <a:r>
              <a:rPr lang="en-US" sz="1900">
                <a:ea typeface="Calibri" panose="020F0502020204030204" pitchFamily="34" charset="0"/>
                <a:cs typeface="Times New Roman" panose="02020603050405020304" pitchFamily="18" charset="0"/>
              </a:rPr>
              <a:t>[next slide]</a:t>
            </a:r>
          </a:p>
          <a:p>
            <a:pPr>
              <a:lnSpc>
                <a:spcPct val="107000"/>
              </a:lnSpc>
              <a:spcBef>
                <a:spcPts val="0"/>
              </a:spcBef>
              <a:spcAft>
                <a:spcPts val="855"/>
              </a:spcAft>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defTabSz="977876">
              <a:lnSpc>
                <a:spcPct val="107000"/>
              </a:lnSpc>
              <a:spcBef>
                <a:spcPts val="0"/>
              </a:spcBef>
              <a:spcAft>
                <a:spcPts val="855"/>
              </a:spcAft>
              <a:defRPr/>
            </a:pPr>
            <a:endParaRPr lang="en-US" sz="1800">
              <a:solidFill>
                <a:srgbClr val="FFFFFF"/>
              </a:solidFill>
              <a:ea typeface="Calibri" panose="020F0502020204030204" pitchFamily="34" charset="0"/>
              <a:cs typeface="Times New Roman" panose="02020603050405020304" pitchFamily="18" charset="0"/>
            </a:endParaRPr>
          </a:p>
          <a:p>
            <a:pPr defTabSz="977876">
              <a:lnSpc>
                <a:spcPct val="107000"/>
              </a:lnSpc>
              <a:spcBef>
                <a:spcPts val="0"/>
              </a:spcBef>
              <a:spcAft>
                <a:spcPts val="855"/>
              </a:spcAft>
              <a:defRPr/>
            </a:pPr>
            <a:endParaRPr lang="en-US" sz="1800">
              <a:ea typeface="Calibri" panose="020F0502020204030204" pitchFamily="34" charset="0"/>
              <a:cs typeface="Times New Roman" panose="02020603050405020304" pitchFamily="18" charset="0"/>
            </a:endParaRPr>
          </a:p>
          <a:p>
            <a:pPr>
              <a:lnSpc>
                <a:spcPct val="107000"/>
              </a:lnSpc>
              <a:spcBef>
                <a:spcPts val="0"/>
              </a:spcBef>
              <a:spcAft>
                <a:spcPts val="855"/>
              </a:spcAft>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55"/>
              </a:spcAft>
            </a:pPr>
            <a:endParaRPr lang="en-US" sz="190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37</a:t>
            </a:fld>
            <a:endParaRPr lang="en-US"/>
          </a:p>
        </p:txBody>
      </p:sp>
    </p:spTree>
    <p:extLst>
      <p:ext uri="{BB962C8B-B14F-4D97-AF65-F5344CB8AC3E}">
        <p14:creationId xmlns:p14="http://schemas.microsoft.com/office/powerpoint/2010/main" val="1266593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55"/>
              </a:spcAft>
            </a:pPr>
            <a:r>
              <a:rPr lang="en-US" sz="1900">
                <a:latin typeface="+mn-lt"/>
              </a:rPr>
              <a:t>Afterward, you can explore other options based upon what you learn. </a:t>
            </a:r>
          </a:p>
          <a:p>
            <a:pPr>
              <a:lnSpc>
                <a:spcPct val="107000"/>
              </a:lnSpc>
              <a:spcBef>
                <a:spcPts val="0"/>
              </a:spcBef>
              <a:spcAft>
                <a:spcPts val="855"/>
              </a:spcAft>
            </a:pPr>
            <a:r>
              <a:rPr lang="en-US" sz="1900">
                <a:latin typeface="+mn-lt"/>
                <a:ea typeface="Calibri" panose="020F0502020204030204" pitchFamily="34" charset="0"/>
                <a:cs typeface="Times New Roman" panose="02020603050405020304" pitchFamily="18" charset="0"/>
              </a:rPr>
              <a:t>[read the conversation bubbles on the slide] </a:t>
            </a:r>
          </a:p>
          <a:p>
            <a:pPr>
              <a:lnSpc>
                <a:spcPct val="107000"/>
              </a:lnSpc>
              <a:spcBef>
                <a:spcPts val="0"/>
              </a:spcBef>
              <a:spcAft>
                <a:spcPts val="855"/>
              </a:spcAft>
            </a:pPr>
            <a:r>
              <a:rPr lang="en-US" sz="1900">
                <a:latin typeface="+mn-lt"/>
                <a:ea typeface="Calibri" panose="020F0502020204030204" pitchFamily="34" charset="0"/>
                <a:cs typeface="Times New Roman" panose="02020603050405020304" pitchFamily="18" charset="0"/>
              </a:rPr>
              <a:t>While the conversation might not go as scripted above, you can still use the key concepts to keep the conversation moving in the right direction.</a:t>
            </a:r>
          </a:p>
          <a:p>
            <a:pPr>
              <a:lnSpc>
                <a:spcPct val="107000"/>
              </a:lnSpc>
              <a:spcBef>
                <a:spcPts val="0"/>
              </a:spcBef>
              <a:spcAft>
                <a:spcPts val="855"/>
              </a:spcAft>
            </a:pPr>
            <a:endParaRPr lang="en-US" sz="1900">
              <a:latin typeface="+mn-lt"/>
              <a:ea typeface="Calibri" panose="020F0502020204030204" pitchFamily="34" charset="0"/>
              <a:cs typeface="Times New Roman" panose="02020603050405020304" pitchFamily="18" charset="0"/>
            </a:endParaRPr>
          </a:p>
          <a:p>
            <a:pPr>
              <a:lnSpc>
                <a:spcPct val="107000"/>
              </a:lnSpc>
              <a:spcBef>
                <a:spcPts val="0"/>
              </a:spcBef>
              <a:spcAft>
                <a:spcPts val="855"/>
              </a:spcAft>
            </a:pPr>
            <a:r>
              <a:rPr lang="en-US" sz="1900">
                <a:latin typeface="+mn-lt"/>
                <a:ea typeface="Calibri" panose="020F0502020204030204" pitchFamily="34" charset="0"/>
                <a:cs typeface="Times New Roman" panose="02020603050405020304" pitchFamily="18" charset="0"/>
              </a:rPr>
              <a:t>[</a:t>
            </a:r>
            <a:r>
              <a:rPr lang="en-US" sz="1900" b="1">
                <a:latin typeface="+mn-lt"/>
                <a:ea typeface="Calibri" panose="020F0502020204030204" pitchFamily="34" charset="0"/>
                <a:cs typeface="Times New Roman" panose="02020603050405020304" pitchFamily="18" charset="0"/>
              </a:rPr>
              <a:t>Optional: </a:t>
            </a:r>
          </a:p>
          <a:p>
            <a:pPr>
              <a:lnSpc>
                <a:spcPct val="107000"/>
              </a:lnSpc>
              <a:spcBef>
                <a:spcPts val="0"/>
              </a:spcBef>
              <a:spcAft>
                <a:spcPts val="855"/>
              </a:spcAft>
            </a:pPr>
            <a:r>
              <a:rPr lang="en-US" sz="1900">
                <a:solidFill>
                  <a:srgbClr val="000000"/>
                </a:solidFill>
                <a:latin typeface="+mn-lt"/>
              </a:rPr>
              <a:t>Don’t threaten the other side with your BATNA but do allude to it. If your sister is refusing to come to your house for Thanksgiving, you can sympathize with her but still stand firm: “I know hosting Thanksgiving is really important to you, but I hope you can understand how exhausted I am from traveling so much. Why don’t we just try it this year and see how it goes? I’d really hate to have Thanksgiving all alone.”]</a:t>
            </a:r>
          </a:p>
          <a:p>
            <a:pPr>
              <a:lnSpc>
                <a:spcPct val="107000"/>
              </a:lnSpc>
              <a:spcBef>
                <a:spcPts val="0"/>
              </a:spcBef>
              <a:spcAft>
                <a:spcPts val="855"/>
              </a:spcAft>
            </a:pPr>
            <a:endParaRPr lang="en-US" sz="1900">
              <a:latin typeface="+mn-lt"/>
              <a:ea typeface="Calibri" panose="020F0502020204030204" pitchFamily="34" charset="0"/>
              <a:cs typeface="Times New Roman" panose="02020603050405020304" pitchFamily="18" charset="0"/>
            </a:endParaRPr>
          </a:p>
          <a:p>
            <a:pPr>
              <a:lnSpc>
                <a:spcPct val="107000"/>
              </a:lnSpc>
              <a:spcBef>
                <a:spcPts val="0"/>
              </a:spcBef>
              <a:spcAft>
                <a:spcPts val="855"/>
              </a:spcAft>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55"/>
              </a:spcAft>
            </a:pPr>
            <a:endParaRPr lang="en-US" sz="1900">
              <a:ea typeface="Calibri" panose="020F0502020204030204" pitchFamily="34" charset="0"/>
              <a:cs typeface="Times New Roman" panose="02020603050405020304" pitchFamily="18" charset="0"/>
            </a:endParaRPr>
          </a:p>
          <a:p>
            <a:pPr>
              <a:lnSpc>
                <a:spcPct val="107000"/>
              </a:lnSpc>
              <a:spcBef>
                <a:spcPts val="0"/>
              </a:spcBef>
              <a:spcAft>
                <a:spcPts val="855"/>
              </a:spcAft>
            </a:pPr>
            <a:endParaRPr lang="en-US" sz="190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38</a:t>
            </a:fld>
            <a:endParaRPr lang="en-US"/>
          </a:p>
        </p:txBody>
      </p:sp>
    </p:spTree>
    <p:extLst>
      <p:ext uri="{BB962C8B-B14F-4D97-AF65-F5344CB8AC3E}">
        <p14:creationId xmlns:p14="http://schemas.microsoft.com/office/powerpoint/2010/main" val="4232296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91">
              <a:defRPr/>
            </a:pPr>
            <a:r>
              <a:rPr lang="en-US" sz="1900"/>
              <a:t>[read slide]</a:t>
            </a: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39</a:t>
            </a:fld>
            <a:endParaRPr lang="en-US"/>
          </a:p>
        </p:txBody>
      </p:sp>
    </p:spTree>
    <p:extLst>
      <p:ext uri="{BB962C8B-B14F-4D97-AF65-F5344CB8AC3E}">
        <p14:creationId xmlns:p14="http://schemas.microsoft.com/office/powerpoint/2010/main" val="2419462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noRot="1" noMove="1" noResize="1" noEditPoints="1" noAdjustHandles="1" noChangeArrowheads="1" noChangeShapeType="1"/>
          </p:cNvSpPr>
          <p:nvPr>
            <p:ph type="body" idx="1"/>
          </p:nvPr>
        </p:nvSpPr>
        <p:spPr/>
        <p:txBody>
          <a:bodyPr/>
          <a:lstStyle/>
          <a:p>
            <a:r>
              <a:rPr lang="en-US" sz="1900"/>
              <a:t>Today’s presentation will have three parts:</a:t>
            </a:r>
          </a:p>
          <a:p>
            <a:endParaRPr lang="en-US" sz="1900"/>
          </a:p>
          <a:p>
            <a:r>
              <a:rPr lang="en-US" sz="1900"/>
              <a:t>First, we’ll explore why many women hesitate to use negotiation as a tool to get what they want. We’ll cover the main reasons for their reluctance and, if you find them relatable, how to overcome these barriers.</a:t>
            </a:r>
          </a:p>
          <a:p>
            <a:endParaRPr lang="en-US" sz="1900"/>
          </a:p>
          <a:p>
            <a:r>
              <a:rPr lang="en-US" sz="1900"/>
              <a:t>Second, effective negotiating requires preparation. I’ll show you the steps you need to take to get ready, feel more confident, and develop a successful strategy.</a:t>
            </a:r>
          </a:p>
          <a:p>
            <a:endParaRPr lang="en-US" sz="1900"/>
          </a:p>
          <a:p>
            <a:r>
              <a:rPr lang="en-US" sz="1900"/>
              <a:t>Third, we’ll cover negotiation tactics.</a:t>
            </a:r>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4</a:t>
            </a:fld>
            <a:endParaRPr lang="en-US"/>
          </a:p>
        </p:txBody>
      </p:sp>
    </p:spTree>
    <p:extLst>
      <p:ext uri="{BB962C8B-B14F-4D97-AF65-F5344CB8AC3E}">
        <p14:creationId xmlns:p14="http://schemas.microsoft.com/office/powerpoint/2010/main" val="36284412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55"/>
              </a:spcAft>
            </a:pPr>
            <a:r>
              <a:rPr lang="en-US" sz="1900">
                <a:ea typeface="Calibri" panose="020F0502020204030204" pitchFamily="34" charset="0"/>
                <a:cs typeface="Times New Roman" panose="02020603050405020304" pitchFamily="18" charset="0"/>
              </a:rPr>
              <a:t>Your prep work will greatly increase the likelihood of a smooth negotiation process. It will also reduce your anxiety about negotiating, make you feel more confident about the legitimacy of your interests and goals, and will mitigate the potential for backlash. </a:t>
            </a:r>
          </a:p>
          <a:p>
            <a:pPr>
              <a:lnSpc>
                <a:spcPct val="107000"/>
              </a:lnSpc>
              <a:spcBef>
                <a:spcPts val="0"/>
              </a:spcBef>
              <a:spcAft>
                <a:spcPts val="855"/>
              </a:spcAft>
            </a:pPr>
            <a:endParaRPr lang="en-US" sz="1900">
              <a:ea typeface="Calibri" panose="020F0502020204030204" pitchFamily="34" charset="0"/>
              <a:cs typeface="Times New Roman" panose="02020603050405020304" pitchFamily="18" charset="0"/>
            </a:endParaRPr>
          </a:p>
          <a:p>
            <a:pPr>
              <a:lnSpc>
                <a:spcPct val="107000"/>
              </a:lnSpc>
              <a:spcBef>
                <a:spcPts val="0"/>
              </a:spcBef>
              <a:spcAft>
                <a:spcPts val="855"/>
              </a:spcAft>
            </a:pPr>
            <a:r>
              <a:rPr lang="en-US" sz="1900">
                <a:ea typeface="Calibri" panose="020F0502020204030204" pitchFamily="34" charset="0"/>
                <a:cs typeface="Times New Roman" panose="02020603050405020304" pitchFamily="18" charset="0"/>
              </a:rPr>
              <a:t>Since you can’t always predict how the conversation will unfold, here are my recommendations to help you stay on track.  </a:t>
            </a: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40</a:t>
            </a:fld>
            <a:endParaRPr lang="en-US"/>
          </a:p>
        </p:txBody>
      </p:sp>
    </p:spTree>
    <p:extLst>
      <p:ext uri="{BB962C8B-B14F-4D97-AF65-F5344CB8AC3E}">
        <p14:creationId xmlns:p14="http://schemas.microsoft.com/office/powerpoint/2010/main" val="33163717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latin typeface="+mn-lt"/>
              </a:rPr>
              <a:t>Before you negotiate you want to make sure you’re framing this negotiation as a cooperative endeavor rather than a fight or a competition.  </a:t>
            </a:r>
          </a:p>
          <a:p>
            <a:r>
              <a:rPr lang="en-US" sz="1900">
                <a:latin typeface="+mn-lt"/>
              </a:rPr>
              <a:t>This will help alleviate your anxiety and reduce the potential for any backlash (negative repercussions) because approaching this cooperatively can actually improve your relationship with the other side.</a:t>
            </a:r>
          </a:p>
          <a:p>
            <a:endParaRPr lang="en-US" sz="1900">
              <a:solidFill>
                <a:srgbClr val="863FBB"/>
              </a:solidFill>
              <a:latin typeface="+mn-lt"/>
            </a:endParaRPr>
          </a:p>
          <a:p>
            <a:r>
              <a:rPr lang="en-US" sz="1900">
                <a:latin typeface="+mn-lt"/>
              </a:rPr>
              <a:t>[</a:t>
            </a:r>
            <a:r>
              <a:rPr lang="en-US" sz="1900" b="1">
                <a:latin typeface="+mn-lt"/>
              </a:rPr>
              <a:t>Optional: </a:t>
            </a:r>
            <a:r>
              <a:rPr lang="en-US" sz="1900">
                <a:latin typeface="+mn-lt"/>
              </a:rPr>
              <a:t>Further explanation to characterize negotiation: </a:t>
            </a:r>
          </a:p>
          <a:p>
            <a:endParaRPr lang="en-US" sz="1900">
              <a:latin typeface="+mn-lt"/>
            </a:endParaRPr>
          </a:p>
          <a:p>
            <a:pPr marL="342822" indent="-342822">
              <a:lnSpc>
                <a:spcPct val="107000"/>
              </a:lnSpc>
              <a:spcBef>
                <a:spcPts val="0"/>
              </a:spcBef>
              <a:spcAft>
                <a:spcPts val="800"/>
              </a:spcAft>
              <a:buFont typeface="Symbol" panose="05050102010706020507" pitchFamily="18" charset="2"/>
              <a:buChar char=""/>
            </a:pPr>
            <a:r>
              <a:rPr lang="en-US" sz="1900" b="1">
                <a:latin typeface="+mn-lt"/>
                <a:ea typeface="Times New Roman" panose="02020603050405020304" pitchFamily="18" charset="0"/>
                <a:cs typeface="Times New Roman" panose="02020603050405020304" pitchFamily="18" charset="0"/>
              </a:rPr>
              <a:t>Collaborative</a:t>
            </a:r>
            <a:r>
              <a:rPr lang="en-US" sz="1900">
                <a:latin typeface="+mn-lt"/>
                <a:ea typeface="Times New Roman" panose="02020603050405020304" pitchFamily="18" charset="0"/>
                <a:cs typeface="Times New Roman" panose="02020603050405020304" pitchFamily="18" charset="0"/>
              </a:rPr>
              <a:t>: Focus on working together to find common ground.</a:t>
            </a:r>
            <a:endParaRPr lang="en-US" sz="1900">
              <a:latin typeface="+mn-lt"/>
              <a:ea typeface="Calibri" panose="020F0502020204030204" pitchFamily="34" charset="0"/>
              <a:cs typeface="Times New Roman" panose="02020603050405020304" pitchFamily="18" charset="0"/>
            </a:endParaRPr>
          </a:p>
          <a:p>
            <a:pPr marL="342822" indent="-342822">
              <a:lnSpc>
                <a:spcPct val="107000"/>
              </a:lnSpc>
              <a:spcBef>
                <a:spcPts val="0"/>
              </a:spcBef>
              <a:spcAft>
                <a:spcPts val="800"/>
              </a:spcAft>
              <a:buFont typeface="Symbol" panose="05050102010706020507" pitchFamily="18" charset="2"/>
              <a:buChar char=""/>
            </a:pPr>
            <a:r>
              <a:rPr lang="en-US" sz="1900" b="1">
                <a:latin typeface="+mn-lt"/>
                <a:ea typeface="Times New Roman" panose="02020603050405020304" pitchFamily="18" charset="0"/>
                <a:cs typeface="Times New Roman" panose="02020603050405020304" pitchFamily="18" charset="0"/>
              </a:rPr>
              <a:t>Respectful</a:t>
            </a:r>
            <a:r>
              <a:rPr lang="en-US" sz="1900">
                <a:latin typeface="+mn-lt"/>
                <a:ea typeface="Times New Roman" panose="02020603050405020304" pitchFamily="18" charset="0"/>
                <a:cs typeface="Times New Roman" panose="02020603050405020304" pitchFamily="18" charset="0"/>
              </a:rPr>
              <a:t>: Ensure all parties feel heard and valued.</a:t>
            </a:r>
            <a:endParaRPr lang="en-US" sz="1900">
              <a:latin typeface="+mn-lt"/>
              <a:ea typeface="Calibri" panose="020F0502020204030204" pitchFamily="34" charset="0"/>
              <a:cs typeface="Times New Roman" panose="02020603050405020304" pitchFamily="18" charset="0"/>
            </a:endParaRPr>
          </a:p>
          <a:p>
            <a:pPr marL="342822" indent="-342822">
              <a:lnSpc>
                <a:spcPct val="107000"/>
              </a:lnSpc>
              <a:spcBef>
                <a:spcPts val="0"/>
              </a:spcBef>
              <a:spcAft>
                <a:spcPts val="800"/>
              </a:spcAft>
              <a:buFont typeface="Symbol" panose="05050102010706020507" pitchFamily="18" charset="2"/>
              <a:buChar char=""/>
            </a:pPr>
            <a:r>
              <a:rPr lang="en-US" sz="1900" b="1">
                <a:latin typeface="+mn-lt"/>
                <a:ea typeface="Times New Roman" panose="02020603050405020304" pitchFamily="18" charset="0"/>
                <a:cs typeface="Times New Roman" panose="02020603050405020304" pitchFamily="18" charset="0"/>
              </a:rPr>
              <a:t>Open-minded</a:t>
            </a:r>
            <a:r>
              <a:rPr lang="en-US" sz="1900">
                <a:latin typeface="+mn-lt"/>
                <a:ea typeface="Times New Roman" panose="02020603050405020304" pitchFamily="18" charset="0"/>
                <a:cs typeface="Times New Roman" panose="02020603050405020304" pitchFamily="18" charset="0"/>
              </a:rPr>
              <a:t>: Be willing to consider different perspectives and solutions.</a:t>
            </a:r>
            <a:endParaRPr lang="en-US" sz="1900">
              <a:latin typeface="+mn-lt"/>
              <a:ea typeface="Calibri" panose="020F0502020204030204" pitchFamily="34" charset="0"/>
              <a:cs typeface="Times New Roman" panose="02020603050405020304" pitchFamily="18" charset="0"/>
            </a:endParaRPr>
          </a:p>
          <a:p>
            <a:pPr marL="342822" indent="-342822">
              <a:lnSpc>
                <a:spcPct val="107000"/>
              </a:lnSpc>
              <a:spcBef>
                <a:spcPts val="0"/>
              </a:spcBef>
              <a:spcAft>
                <a:spcPts val="800"/>
              </a:spcAft>
              <a:buFont typeface="Symbol" panose="05050102010706020507" pitchFamily="18" charset="2"/>
              <a:buChar char=""/>
            </a:pPr>
            <a:r>
              <a:rPr lang="en-US" sz="1900" b="1">
                <a:latin typeface="+mn-lt"/>
                <a:ea typeface="Times New Roman" panose="02020603050405020304" pitchFamily="18" charset="0"/>
                <a:cs typeface="Times New Roman" panose="02020603050405020304" pitchFamily="18" charset="0"/>
              </a:rPr>
              <a:t>Constructive</a:t>
            </a:r>
            <a:r>
              <a:rPr lang="en-US" sz="1900">
                <a:latin typeface="+mn-lt"/>
                <a:ea typeface="Times New Roman" panose="02020603050405020304" pitchFamily="18" charset="0"/>
                <a:cs typeface="Times New Roman" panose="02020603050405020304" pitchFamily="18" charset="0"/>
              </a:rPr>
              <a:t>: Aim for positive outcomes and solutions that benefit everyone involved.</a:t>
            </a:r>
            <a:endParaRPr lang="en-US" sz="1900">
              <a:latin typeface="+mn-lt"/>
              <a:ea typeface="Calibri" panose="020F0502020204030204" pitchFamily="34" charset="0"/>
              <a:cs typeface="Times New Roman" panose="02020603050405020304" pitchFamily="18" charset="0"/>
            </a:endParaRPr>
          </a:p>
          <a:p>
            <a:pPr marL="342822" indent="-342822">
              <a:lnSpc>
                <a:spcPct val="107000"/>
              </a:lnSpc>
              <a:spcBef>
                <a:spcPts val="0"/>
              </a:spcBef>
              <a:spcAft>
                <a:spcPts val="800"/>
              </a:spcAft>
              <a:buFont typeface="Symbol" panose="05050102010706020507" pitchFamily="18" charset="2"/>
              <a:buChar char=""/>
            </a:pPr>
            <a:r>
              <a:rPr lang="en-US" sz="1900" b="1">
                <a:latin typeface="+mn-lt"/>
                <a:ea typeface="Times New Roman" panose="02020603050405020304" pitchFamily="18" charset="0"/>
                <a:cs typeface="Times New Roman" panose="02020603050405020304" pitchFamily="18" charset="0"/>
              </a:rPr>
              <a:t>Transparent</a:t>
            </a:r>
            <a:r>
              <a:rPr lang="en-US" sz="1900">
                <a:latin typeface="+mn-lt"/>
                <a:ea typeface="Times New Roman" panose="02020603050405020304" pitchFamily="18" charset="0"/>
                <a:cs typeface="Times New Roman" panose="02020603050405020304" pitchFamily="18" charset="0"/>
              </a:rPr>
              <a:t>: Communicate openly and honestly to build trust.]</a:t>
            </a:r>
            <a:endParaRPr lang="en-US" sz="1900">
              <a:latin typeface="+mn-lt"/>
              <a:ea typeface="Calibri" panose="020F0502020204030204" pitchFamily="34" charset="0"/>
              <a:cs typeface="Times New Roman" panose="02020603050405020304" pitchFamily="18" charset="0"/>
            </a:endParaRPr>
          </a:p>
          <a:p>
            <a:endParaRPr lang="en-US" sz="1900">
              <a:latin typeface="+mn-lt"/>
            </a:endParaRPr>
          </a:p>
          <a:p>
            <a:endParaRPr lang="en-US" sz="1900">
              <a:latin typeface="+mn-lt"/>
            </a:endParaRP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41</a:t>
            </a:fld>
            <a:endParaRPr lang="en-US"/>
          </a:p>
        </p:txBody>
      </p:sp>
    </p:spTree>
    <p:extLst>
      <p:ext uri="{BB962C8B-B14F-4D97-AF65-F5344CB8AC3E}">
        <p14:creationId xmlns:p14="http://schemas.microsoft.com/office/powerpoint/2010/main" val="3618519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973138"/>
            <a:ext cx="8636000" cy="4857750"/>
          </a:xfrm>
        </p:spPr>
      </p:sp>
      <p:sp>
        <p:nvSpPr>
          <p:cNvPr id="3" name="Notes Placeholder 2"/>
          <p:cNvSpPr>
            <a:spLocks noGrp="1"/>
          </p:cNvSpPr>
          <p:nvPr>
            <p:ph type="body" idx="1"/>
          </p:nvPr>
        </p:nvSpPr>
        <p:spPr/>
        <p:txBody>
          <a:bodyPr/>
          <a:lstStyle/>
          <a:p>
            <a:pPr defTabSz="977876">
              <a:defRPr/>
            </a:pPr>
            <a:r>
              <a:rPr lang="en-US" sz="1900">
                <a:solidFill>
                  <a:srgbClr val="242424"/>
                </a:solidFill>
                <a:latin typeface="+mn-lt"/>
              </a:rPr>
              <a:t>Understanding the reasons behind someone's objections to your proposal allows you to develop a new plan that could be beneficial for both of you.</a:t>
            </a:r>
          </a:p>
          <a:p>
            <a:pPr defTabSz="977876">
              <a:defRPr/>
            </a:pPr>
            <a:endParaRPr lang="en-US" sz="1900">
              <a:solidFill>
                <a:srgbClr val="242424"/>
              </a:solidFill>
              <a:latin typeface="+mn-lt"/>
            </a:endParaRPr>
          </a:p>
          <a:p>
            <a:pPr defTabSz="977876">
              <a:defRPr/>
            </a:pPr>
            <a:r>
              <a:rPr lang="en-US" sz="1900">
                <a:solidFill>
                  <a:srgbClr val="242424"/>
                </a:solidFill>
                <a:latin typeface="+mn-lt"/>
              </a:rPr>
              <a:t>This is an opportunity for brainstorming, where you propose various ideas and discuss them together.</a:t>
            </a:r>
            <a:endParaRPr lang="en-US">
              <a:solidFill>
                <a:srgbClr val="000000"/>
              </a:solidFill>
            </a:endParaRP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42</a:t>
            </a:fld>
            <a:endParaRPr lang="en-US"/>
          </a:p>
        </p:txBody>
      </p:sp>
    </p:spTree>
    <p:extLst>
      <p:ext uri="{BB962C8B-B14F-4D97-AF65-F5344CB8AC3E}">
        <p14:creationId xmlns:p14="http://schemas.microsoft.com/office/powerpoint/2010/main" val="35404877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t>Managing your emotions will help you stay focused, avoid being reactive, and reduce the potential for negative repercussions. Working together in a positive dialogue to find common ground can improve your relationship with the other side as well as develop options that work for everyone.</a:t>
            </a:r>
          </a:p>
          <a:p>
            <a:endParaRPr lang="en-US" sz="1900"/>
          </a:p>
          <a:p>
            <a:pPr marL="366704" indent="-366704">
              <a:lnSpc>
                <a:spcPct val="107000"/>
              </a:lnSpc>
              <a:spcBef>
                <a:spcPts val="0"/>
              </a:spcBef>
              <a:spcAft>
                <a:spcPts val="1284"/>
              </a:spcAft>
              <a:buFont typeface="Symbol" panose="05050102010706020507" pitchFamily="18" charset="2"/>
              <a:buChar char=""/>
            </a:pPr>
            <a:r>
              <a:rPr lang="en-US" sz="1900">
                <a:ea typeface="Calibri" panose="020F0502020204030204" pitchFamily="34" charset="0"/>
                <a:cs typeface="Times New Roman" panose="02020603050405020304" pitchFamily="18" charset="0"/>
              </a:rPr>
              <a:t>To spark creative problem solving, get into a positive, relaxed state of mind before you initiate a negotiation (e.g., listen to music, watch a comedy skit).</a:t>
            </a:r>
          </a:p>
          <a:p>
            <a:pPr marL="366704" indent="-366704">
              <a:lnSpc>
                <a:spcPct val="107000"/>
              </a:lnSpc>
              <a:spcBef>
                <a:spcPts val="0"/>
              </a:spcBef>
              <a:spcAft>
                <a:spcPts val="1284"/>
              </a:spcAft>
              <a:buFont typeface="Symbol" panose="05050102010706020507" pitchFamily="18" charset="2"/>
              <a:buChar char=""/>
            </a:pPr>
            <a:r>
              <a:rPr lang="en-US" sz="1900">
                <a:ea typeface="Calibri" panose="020F0502020204030204" pitchFamily="34" charset="0"/>
                <a:cs typeface="Times New Roman" panose="02020603050405020304" pitchFamily="18" charset="0"/>
              </a:rPr>
              <a:t>During the negotiation, do what you can to lighten the mood (e.g., compliment or show appreciation for the other side, resist getting angry even if they do). </a:t>
            </a:r>
          </a:p>
          <a:p>
            <a:pPr marL="366704" indent="-366704">
              <a:lnSpc>
                <a:spcPct val="107000"/>
              </a:lnSpc>
              <a:spcBef>
                <a:spcPts val="0"/>
              </a:spcBef>
              <a:spcAft>
                <a:spcPts val="1284"/>
              </a:spcAft>
              <a:buFont typeface="Symbol" panose="05050102010706020507" pitchFamily="18" charset="2"/>
              <a:buChar char=""/>
            </a:pPr>
            <a:r>
              <a:rPr lang="en-US" sz="1900">
                <a:ea typeface="Calibri" panose="020F0502020204030204" pitchFamily="34" charset="0"/>
                <a:cs typeface="Times New Roman" panose="02020603050405020304" pitchFamily="18" charset="0"/>
              </a:rPr>
              <a:t>Negative emotions can derail a negotiation, so keep yours in check.</a:t>
            </a:r>
          </a:p>
          <a:p>
            <a:endParaRPr lang="en-US" sz="1900"/>
          </a:p>
          <a:p>
            <a:endParaRPr lang="en-US"/>
          </a:p>
          <a:p>
            <a:endParaRPr lang="en-US"/>
          </a:p>
          <a:p>
            <a:endParaRPr lang="en-US"/>
          </a:p>
          <a:p>
            <a:endParaRPr lang="en-US"/>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43</a:t>
            </a:fld>
            <a:endParaRPr lang="en-US"/>
          </a:p>
        </p:txBody>
      </p:sp>
    </p:spTree>
    <p:extLst>
      <p:ext uri="{BB962C8B-B14F-4D97-AF65-F5344CB8AC3E}">
        <p14:creationId xmlns:p14="http://schemas.microsoft.com/office/powerpoint/2010/main" val="41371499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t>It may be tempting to give in at the first sign of resistance from the other side, but this is giving up too soon. Your preparation will give you multiple options for how to solve the problem. So, if your first proposal doesn’t work, you can suggest another alternative that still works for you.</a:t>
            </a:r>
          </a:p>
          <a:p>
            <a:endParaRPr lang="en-US" sz="1900"/>
          </a:p>
          <a:p>
            <a:r>
              <a:rPr lang="en-US" sz="1900"/>
              <a:t>Sometimes the negotiation doesn’t go according to plan. If you’re caught off guard and unsure how to proceed, explain that you need some time to digest what the other side said and that you’ll get back to them.</a:t>
            </a:r>
          </a:p>
          <a:p>
            <a:endParaRPr lang="en-US" sz="1900"/>
          </a:p>
          <a:p>
            <a:r>
              <a:rPr lang="en-US" sz="1900"/>
              <a:t>It’s possible that you’ll have to go with your plan B. Keep working until you know there’s no agreement that can be reached.</a:t>
            </a:r>
            <a:endParaRPr lang="en-US" baseline="0"/>
          </a:p>
          <a:p>
            <a:endParaRPr lang="en-US" baseline="0"/>
          </a:p>
          <a:p>
            <a:endParaRPr lang="en-US" baseline="0"/>
          </a:p>
          <a:p>
            <a:endParaRPr lang="en-US" baseline="0"/>
          </a:p>
          <a:p>
            <a:endParaRPr lang="en-US" baseline="0"/>
          </a:p>
          <a:p>
            <a:endParaRPr lang="en-US" baseline="0"/>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44</a:t>
            </a:fld>
            <a:endParaRPr lang="en-US"/>
          </a:p>
        </p:txBody>
      </p:sp>
    </p:spTree>
    <p:extLst>
      <p:ext uri="{BB962C8B-B14F-4D97-AF65-F5344CB8AC3E}">
        <p14:creationId xmlns:p14="http://schemas.microsoft.com/office/powerpoint/2010/main" val="5193409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t>For any consequential negotiation, it is important to practice. It will help the negotiation run more smoothly and increase your comfort level. You’ll need a partner so that you can anticipate reactions the other side might have and get feedback on your strategy.</a:t>
            </a:r>
          </a:p>
          <a:p>
            <a:pPr>
              <a:defRPr/>
            </a:pPr>
            <a:r>
              <a:rPr lang="en-US" sz="1900"/>
              <a:t>Practicing has several benefits to help the negotiation go more smoothly. It helps reduce anxiety. And while you can’t predict exactly how the negotiation will unfold, practicing will give you a sense of the range of possible outcomes. This helps you anticipate and deal with any negative emotions because you’ve thought about how you’ll respond if they arise.</a:t>
            </a:r>
          </a:p>
          <a:p>
            <a:endParaRPr lang="en-US" sz="1900"/>
          </a:p>
          <a:p>
            <a:r>
              <a:rPr lang="en-US" altLang="en-US" sz="1900"/>
              <a:t>[</a:t>
            </a:r>
            <a:r>
              <a:rPr lang="en-US" altLang="en-US" sz="1900" b="1"/>
              <a:t>Optional, additional guidance: </a:t>
            </a:r>
            <a:r>
              <a:rPr lang="en-US" altLang="en-US" sz="1900"/>
              <a:t>Using the Thanksgiving dinner scenario as an example, you can brief a friend on the main aspects of the negotiation and how to play the role of your sister. Consider what your sister is likely to say, her concerns, and whether the conversation will be heated or good-natured. Draft your script and let the practice negotiation proceed. At the end, get feedback from your friend on what worked well and what needs improvement.]</a:t>
            </a:r>
            <a:endParaRPr lang="en-US" sz="1900"/>
          </a:p>
        </p:txBody>
      </p:sp>
      <p:sp>
        <p:nvSpPr>
          <p:cNvPr id="4" name="Header Placeholder 3"/>
          <p:cNvSpPr>
            <a:spLocks noGrp="1"/>
          </p:cNvSpPr>
          <p:nvPr>
            <p:ph type="hdr" sz="quarter"/>
          </p:nvPr>
        </p:nvSpPr>
        <p:spPr/>
        <p:txBody>
          <a:bodyPr/>
          <a:lstStyle/>
          <a:p>
            <a:pPr defTabSz="977876">
              <a:defRPr/>
            </a:pPr>
            <a:endParaRPr lang="en-US">
              <a:solidFill>
                <a:srgbClr val="000000"/>
              </a:solidFill>
            </a:endParaRPr>
          </a:p>
        </p:txBody>
      </p:sp>
      <p:sp>
        <p:nvSpPr>
          <p:cNvPr id="5" name="Footer Placeholder 4"/>
          <p:cNvSpPr>
            <a:spLocks noGrp="1"/>
          </p:cNvSpPr>
          <p:nvPr>
            <p:ph type="ftr" sz="quarter" idx="4"/>
          </p:nvPr>
        </p:nvSpPr>
        <p:spPr/>
        <p:txBody>
          <a:bodyPr/>
          <a:lstStyle/>
          <a:p>
            <a:pPr defTabSz="977876">
              <a:defRPr/>
            </a:pPr>
            <a:endParaRPr lang="en-US">
              <a:solidFill>
                <a:srgbClr val="000000"/>
              </a:solidFill>
            </a:endParaRPr>
          </a:p>
        </p:txBody>
      </p:sp>
      <p:sp>
        <p:nvSpPr>
          <p:cNvPr id="6" name="Slide Number Placeholder 5"/>
          <p:cNvSpPr>
            <a:spLocks noGrp="1"/>
          </p:cNvSpPr>
          <p:nvPr>
            <p:ph type="sldNum" sz="quarter" idx="5"/>
          </p:nvPr>
        </p:nvSpPr>
        <p:spPr/>
        <p:txBody>
          <a:bodyPr/>
          <a:lstStyle/>
          <a:p>
            <a:pPr defTabSz="977876">
              <a:defRPr/>
            </a:pPr>
            <a:fld id="{F9CC64C5-72B8-48B3-9F32-B70947D2168E}" type="slidenum">
              <a:rPr lang="en-US">
                <a:solidFill>
                  <a:srgbClr val="000000"/>
                </a:solidFill>
              </a:rPr>
              <a:pPr defTabSz="977876">
                <a:defRPr/>
              </a:pPr>
              <a:t>45</a:t>
            </a:fld>
            <a:endParaRPr lang="en-US">
              <a:solidFill>
                <a:srgbClr val="000000"/>
              </a:solidFill>
            </a:endParaRPr>
          </a:p>
        </p:txBody>
      </p:sp>
    </p:spTree>
    <p:extLst>
      <p:ext uri="{BB962C8B-B14F-4D97-AF65-F5344CB8AC3E}">
        <p14:creationId xmlns:p14="http://schemas.microsoft.com/office/powerpoint/2010/main" val="22389197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t>[read slide]</a:t>
            </a:r>
          </a:p>
        </p:txBody>
      </p:sp>
      <p:sp>
        <p:nvSpPr>
          <p:cNvPr id="4" name="Header Placeholder 3"/>
          <p:cNvSpPr>
            <a:spLocks noGrp="1"/>
          </p:cNvSpPr>
          <p:nvPr>
            <p:ph type="hdr" sz="quarter"/>
          </p:nvPr>
        </p:nvSpPr>
        <p:spPr/>
        <p:txBody>
          <a:bodyPr/>
          <a:lstStyle/>
          <a:p>
            <a:pPr defTabSz="977876">
              <a:defRPr/>
            </a:pPr>
            <a:endParaRPr lang="en-US">
              <a:solidFill>
                <a:srgbClr val="000000"/>
              </a:solidFill>
            </a:endParaRPr>
          </a:p>
        </p:txBody>
      </p:sp>
      <p:sp>
        <p:nvSpPr>
          <p:cNvPr id="5" name="Footer Placeholder 4"/>
          <p:cNvSpPr>
            <a:spLocks noGrp="1"/>
          </p:cNvSpPr>
          <p:nvPr>
            <p:ph type="ftr" sz="quarter" idx="4"/>
          </p:nvPr>
        </p:nvSpPr>
        <p:spPr/>
        <p:txBody>
          <a:bodyPr/>
          <a:lstStyle/>
          <a:p>
            <a:pPr defTabSz="977876">
              <a:defRPr/>
            </a:pPr>
            <a:endParaRPr lang="en-US">
              <a:solidFill>
                <a:srgbClr val="000000"/>
              </a:solidFill>
            </a:endParaRPr>
          </a:p>
        </p:txBody>
      </p:sp>
      <p:sp>
        <p:nvSpPr>
          <p:cNvPr id="6" name="Slide Number Placeholder 5"/>
          <p:cNvSpPr>
            <a:spLocks noGrp="1"/>
          </p:cNvSpPr>
          <p:nvPr>
            <p:ph type="sldNum" sz="quarter" idx="5"/>
          </p:nvPr>
        </p:nvSpPr>
        <p:spPr/>
        <p:txBody>
          <a:bodyPr/>
          <a:lstStyle/>
          <a:p>
            <a:pPr defTabSz="977876">
              <a:defRPr/>
            </a:pPr>
            <a:fld id="{F9CC64C5-72B8-48B3-9F32-B70947D2168E}" type="slidenum">
              <a:rPr lang="en-US">
                <a:solidFill>
                  <a:srgbClr val="000000"/>
                </a:solidFill>
              </a:rPr>
              <a:pPr defTabSz="977876">
                <a:defRPr/>
              </a:pPr>
              <a:t>46</a:t>
            </a:fld>
            <a:endParaRPr lang="en-US">
              <a:solidFill>
                <a:srgbClr val="000000"/>
              </a:solidFill>
            </a:endParaRPr>
          </a:p>
        </p:txBody>
      </p:sp>
    </p:spTree>
    <p:extLst>
      <p:ext uri="{BB962C8B-B14F-4D97-AF65-F5344CB8AC3E}">
        <p14:creationId xmlns:p14="http://schemas.microsoft.com/office/powerpoint/2010/main" val="19402027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7876">
              <a:defRPr/>
            </a:pPr>
            <a:r>
              <a:rPr lang="en-US" sz="1900"/>
              <a:t>[read slide]</a:t>
            </a:r>
          </a:p>
          <a:p>
            <a:endParaRPr lang="en-US"/>
          </a:p>
        </p:txBody>
      </p:sp>
      <p:sp>
        <p:nvSpPr>
          <p:cNvPr id="4" name="Header Placeholder 3"/>
          <p:cNvSpPr>
            <a:spLocks noGrp="1"/>
          </p:cNvSpPr>
          <p:nvPr>
            <p:ph type="hdr" sz="quarter"/>
          </p:nvPr>
        </p:nvSpPr>
        <p:spPr/>
        <p:txBody>
          <a:bodyPr/>
          <a:lstStyle/>
          <a:p>
            <a:pPr defTabSz="977876">
              <a:defRPr/>
            </a:pPr>
            <a:endParaRPr lang="en-US">
              <a:solidFill>
                <a:srgbClr val="000000"/>
              </a:solidFill>
            </a:endParaRPr>
          </a:p>
        </p:txBody>
      </p:sp>
      <p:sp>
        <p:nvSpPr>
          <p:cNvPr id="5" name="Footer Placeholder 4"/>
          <p:cNvSpPr>
            <a:spLocks noGrp="1"/>
          </p:cNvSpPr>
          <p:nvPr>
            <p:ph type="ftr" sz="quarter" idx="4"/>
          </p:nvPr>
        </p:nvSpPr>
        <p:spPr/>
        <p:txBody>
          <a:bodyPr/>
          <a:lstStyle/>
          <a:p>
            <a:pPr defTabSz="977876">
              <a:defRPr/>
            </a:pPr>
            <a:endParaRPr lang="en-US">
              <a:solidFill>
                <a:srgbClr val="000000"/>
              </a:solidFill>
            </a:endParaRPr>
          </a:p>
        </p:txBody>
      </p:sp>
      <p:sp>
        <p:nvSpPr>
          <p:cNvPr id="6" name="Slide Number Placeholder 5"/>
          <p:cNvSpPr>
            <a:spLocks noGrp="1"/>
          </p:cNvSpPr>
          <p:nvPr>
            <p:ph type="sldNum" sz="quarter" idx="5"/>
          </p:nvPr>
        </p:nvSpPr>
        <p:spPr/>
        <p:txBody>
          <a:bodyPr/>
          <a:lstStyle/>
          <a:p>
            <a:pPr defTabSz="977876">
              <a:defRPr/>
            </a:pPr>
            <a:fld id="{F9CC64C5-72B8-48B3-9F32-B70947D2168E}" type="slidenum">
              <a:rPr lang="en-US">
                <a:solidFill>
                  <a:srgbClr val="000000"/>
                </a:solidFill>
              </a:rPr>
              <a:pPr defTabSz="977876">
                <a:defRPr/>
              </a:pPr>
              <a:t>47</a:t>
            </a:fld>
            <a:endParaRPr lang="en-US">
              <a:solidFill>
                <a:srgbClr val="000000"/>
              </a:solidFill>
            </a:endParaRPr>
          </a:p>
        </p:txBody>
      </p:sp>
    </p:spTree>
    <p:extLst>
      <p:ext uri="{BB962C8B-B14F-4D97-AF65-F5344CB8AC3E}">
        <p14:creationId xmlns:p14="http://schemas.microsoft.com/office/powerpoint/2010/main" val="23646308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7876">
              <a:defRPr/>
            </a:pPr>
            <a:r>
              <a:rPr lang="en-US" sz="1900">
                <a:solidFill>
                  <a:srgbClr val="000000"/>
                </a:solidFill>
              </a:rPr>
              <a:t>[read slide]</a:t>
            </a:r>
          </a:p>
        </p:txBody>
      </p:sp>
      <p:sp>
        <p:nvSpPr>
          <p:cNvPr id="4" name="Header Placeholder 3"/>
          <p:cNvSpPr>
            <a:spLocks noGrp="1"/>
          </p:cNvSpPr>
          <p:nvPr>
            <p:ph type="hdr" sz="quarter"/>
          </p:nvPr>
        </p:nvSpPr>
        <p:spPr/>
        <p:txBody>
          <a:bodyPr/>
          <a:lstStyle/>
          <a:p>
            <a:pPr defTabSz="977876">
              <a:defRPr/>
            </a:pPr>
            <a:endParaRPr lang="en-US">
              <a:solidFill>
                <a:srgbClr val="000000"/>
              </a:solidFill>
            </a:endParaRPr>
          </a:p>
        </p:txBody>
      </p:sp>
      <p:sp>
        <p:nvSpPr>
          <p:cNvPr id="5" name="Footer Placeholder 4"/>
          <p:cNvSpPr>
            <a:spLocks noGrp="1"/>
          </p:cNvSpPr>
          <p:nvPr>
            <p:ph type="ftr" sz="quarter" idx="4"/>
          </p:nvPr>
        </p:nvSpPr>
        <p:spPr/>
        <p:txBody>
          <a:bodyPr/>
          <a:lstStyle/>
          <a:p>
            <a:pPr defTabSz="977876">
              <a:defRPr/>
            </a:pPr>
            <a:endParaRPr lang="en-US">
              <a:solidFill>
                <a:srgbClr val="000000"/>
              </a:solidFill>
            </a:endParaRPr>
          </a:p>
        </p:txBody>
      </p:sp>
      <p:sp>
        <p:nvSpPr>
          <p:cNvPr id="6" name="Slide Number Placeholder 5"/>
          <p:cNvSpPr>
            <a:spLocks noGrp="1"/>
          </p:cNvSpPr>
          <p:nvPr>
            <p:ph type="sldNum" sz="quarter" idx="5"/>
          </p:nvPr>
        </p:nvSpPr>
        <p:spPr/>
        <p:txBody>
          <a:bodyPr/>
          <a:lstStyle/>
          <a:p>
            <a:pPr defTabSz="977876">
              <a:defRPr/>
            </a:pPr>
            <a:fld id="{F9CC64C5-72B8-48B3-9F32-B70947D2168E}" type="slidenum">
              <a:rPr lang="en-US">
                <a:solidFill>
                  <a:srgbClr val="000000"/>
                </a:solidFill>
              </a:rPr>
              <a:pPr defTabSz="977876">
                <a:defRPr/>
              </a:pPr>
              <a:t>48</a:t>
            </a:fld>
            <a:endParaRPr lang="en-US">
              <a:solidFill>
                <a:srgbClr val="000000"/>
              </a:solidFill>
            </a:endParaRPr>
          </a:p>
        </p:txBody>
      </p:sp>
    </p:spTree>
    <p:extLst>
      <p:ext uri="{BB962C8B-B14F-4D97-AF65-F5344CB8AC3E}">
        <p14:creationId xmlns:p14="http://schemas.microsoft.com/office/powerpoint/2010/main" val="948629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t>The most significant gender difference Linda found is that women negotiate far less frequently than men.</a:t>
            </a:r>
          </a:p>
          <a:p>
            <a:endParaRPr lang="en-US" sz="1900"/>
          </a:p>
          <a:p>
            <a:r>
              <a:rPr lang="en-US" sz="1900"/>
              <a:t>Here’s how she began studying this phenomenon.</a:t>
            </a:r>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5</a:t>
            </a:fld>
            <a:endParaRPr lang="en-US"/>
          </a:p>
        </p:txBody>
      </p:sp>
    </p:spTree>
    <p:extLst>
      <p:ext uri="{BB962C8B-B14F-4D97-AF65-F5344CB8AC3E}">
        <p14:creationId xmlns:p14="http://schemas.microsoft.com/office/powerpoint/2010/main" val="2642936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a:solidFill>
                  <a:srgbClr val="242424"/>
                </a:solidFill>
                <a:latin typeface="+mn-lt"/>
              </a:rPr>
              <a:t>When Linda was the director of the graduate studies program at CMU, a group of female PhD students visited her office. They complained that the male grad students had been assigned to teaching positions, while the female students were assigned to be assistants and graders. Teaching paid more than teaching assistant positions. Plus, it’s more interesting and looks better on a resume.</a:t>
            </a:r>
          </a:p>
          <a:p>
            <a:pPr algn="l"/>
            <a:r>
              <a:rPr lang="en-US" sz="1800">
                <a:solidFill>
                  <a:srgbClr val="242424"/>
                </a:solidFill>
                <a:latin typeface="+mn-lt"/>
              </a:rPr>
              <a:t>Surprised, Linda approached the associate dean, who oversaw teaching assignments (and happened to be her husband), to reprimand him for discriminating against the women. He was unaware of the gender disparity, but when they reviewed the list of student teachers together, they found that all the teachers were indeed men.</a:t>
            </a:r>
          </a:p>
          <a:p>
            <a:pPr algn="l"/>
            <a:r>
              <a:rPr lang="en-US" sz="1800">
                <a:solidFill>
                  <a:srgbClr val="242424"/>
                </a:solidFill>
                <a:latin typeface="+mn-lt"/>
              </a:rPr>
              <a:t>What the dean realized was that each of those men had come to him directly and asked if they could teach a course. The students were effective in the classroom, and he was happy to offer them teaching opportunities.</a:t>
            </a:r>
          </a:p>
          <a:p>
            <a:pPr algn="l"/>
            <a:r>
              <a:rPr lang="en-US" sz="1800">
                <a:solidFill>
                  <a:srgbClr val="242424"/>
                </a:solidFill>
                <a:latin typeface="+mn-lt"/>
              </a:rPr>
              <a:t>He told Linda, “The women didn’t ask.”</a:t>
            </a:r>
          </a:p>
          <a:p>
            <a:pPr algn="l"/>
            <a:r>
              <a:rPr lang="en-US" sz="1800">
                <a:solidFill>
                  <a:srgbClr val="242424"/>
                </a:solidFill>
                <a:latin typeface="+mn-lt"/>
              </a:rPr>
              <a:t>The women clearly wanted to teach. Assuming that available teaching positions would be announced, they waited to be offered the opportunity. They weren’t aware that they could negotiate their roles. But somehow, the men’s inclination was to negotiate.</a:t>
            </a:r>
          </a:p>
          <a:p>
            <a:endParaRPr lang="en-US" sz="1800">
              <a:latin typeface="+mn-lt"/>
            </a:endParaRPr>
          </a:p>
          <a:p>
            <a:endParaRPr lang="en-US" sz="1600">
              <a:latin typeface="+mn-lt"/>
            </a:endParaRPr>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6</a:t>
            </a:fld>
            <a:endParaRPr lang="en-US"/>
          </a:p>
        </p:txBody>
      </p:sp>
    </p:spTree>
    <p:extLst>
      <p:ext uri="{BB962C8B-B14F-4D97-AF65-F5344CB8AC3E}">
        <p14:creationId xmlns:p14="http://schemas.microsoft.com/office/powerpoint/2010/main" val="2360956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t>This discovery inspired Linda to conduct numerous research studies on gender differences in negotiation.</a:t>
            </a:r>
          </a:p>
          <a:p>
            <a:endParaRPr lang="en-US" sz="1900"/>
          </a:p>
          <a:p>
            <a:r>
              <a:rPr lang="en-US" sz="1900"/>
              <a:t>[read slide]</a:t>
            </a:r>
          </a:p>
          <a:p>
            <a:endParaRPr lang="en-US" sz="1900"/>
          </a:p>
          <a:p>
            <a:pPr>
              <a:defRPr/>
            </a:pPr>
            <a:r>
              <a:rPr lang="en-US" sz="1900"/>
              <a:t>Again, it’s not that women are inherently bad at negotiation. In fact, women possess strong problem-solving skills and other traits that can help them excel at negotiation. Linda also noted that women are confident negotiators when negotiating on behalf of others.</a:t>
            </a:r>
          </a:p>
          <a:p>
            <a:pPr>
              <a:defRPr/>
            </a:pPr>
            <a:endParaRPr lang="en-US" sz="1900"/>
          </a:p>
          <a:p>
            <a:pPr>
              <a:defRPr/>
            </a:pPr>
            <a:r>
              <a:rPr lang="en-US" sz="1900"/>
              <a:t>Nor are men inherently good at negotiation—but men are four times more likely than women to </a:t>
            </a:r>
            <a:r>
              <a:rPr lang="en-US" sz="1900" b="1"/>
              <a:t>ask</a:t>
            </a:r>
            <a:r>
              <a:rPr lang="en-US" sz="1900"/>
              <a:t>.</a:t>
            </a:r>
          </a:p>
          <a:p>
            <a:endParaRPr lang="en-US" sz="1900"/>
          </a:p>
          <a:p>
            <a:endParaRPr lang="en-US">
              <a:highlight>
                <a:srgbClr val="FFFF00"/>
              </a:highlight>
            </a:endParaRPr>
          </a:p>
          <a:p>
            <a:endParaRPr lang="en-US">
              <a:solidFill>
                <a:srgbClr val="FF0000"/>
              </a:solidFill>
            </a:endParaRPr>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7</a:t>
            </a:fld>
            <a:endParaRPr lang="en-US"/>
          </a:p>
        </p:txBody>
      </p:sp>
    </p:spTree>
    <p:extLst>
      <p:ext uri="{BB962C8B-B14F-4D97-AF65-F5344CB8AC3E}">
        <p14:creationId xmlns:p14="http://schemas.microsoft.com/office/powerpoint/2010/main" val="3125369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t>You’re might be wondering why women avoid negotiation much more than men. Linda discovered four main factors that contribute to this gender difference. </a:t>
            </a:r>
          </a:p>
          <a:p>
            <a:endParaRPr lang="en-US"/>
          </a:p>
          <a:p>
            <a:endParaRPr lang="en-US"/>
          </a:p>
          <a:p>
            <a:endParaRPr lang="en-US"/>
          </a:p>
          <a:p>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8</a:t>
            </a:fld>
            <a:endParaRPr lang="en-US"/>
          </a:p>
        </p:txBody>
      </p:sp>
    </p:spTree>
    <p:extLst>
      <p:ext uri="{BB962C8B-B14F-4D97-AF65-F5344CB8AC3E}">
        <p14:creationId xmlns:p14="http://schemas.microsoft.com/office/powerpoint/2010/main" val="149079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9126" y="6153587"/>
            <a:ext cx="8667749" cy="5828014"/>
          </a:xfrm>
        </p:spPr>
        <p:txBody>
          <a:bodyPr/>
          <a:lstStyle/>
          <a:p>
            <a:r>
              <a:rPr lang="en-US" sz="1200" b="1">
                <a:latin typeface="+mn-lt"/>
              </a:rPr>
              <a:t>First, women are more likely than men to have an external locus of control versus an internal one. </a:t>
            </a:r>
            <a:r>
              <a:rPr lang="en-US" sz="1200">
                <a:latin typeface="+mn-lt"/>
              </a:rPr>
              <a:t>Having an internal locus of control means believing seeing yourself as having the potential to determine your future and make things happen; that </a:t>
            </a:r>
            <a:r>
              <a:rPr lang="en-US" sz="1200">
                <a:solidFill>
                  <a:srgbClr val="2C2D30"/>
                </a:solidFill>
                <a:latin typeface="+mn-lt"/>
              </a:rPr>
              <a:t>your own decisions and efforts guide much of your life. </a:t>
            </a:r>
            <a:endParaRPr lang="en-US" sz="1200">
              <a:latin typeface="+mn-lt"/>
            </a:endParaRPr>
          </a:p>
          <a:p>
            <a:r>
              <a:rPr lang="en-US" sz="1200">
                <a:latin typeface="+mn-lt"/>
              </a:rPr>
              <a:t>Having an external locus of control means you wait for things to happen to you and believe you can’t easily change situations for yourself. It’s external forces (e.g., others’ decisions and actions, event, luck, etc.) that are responsible for events in your life. Some research suggests that men tend to have a higher internal locus of control than women.</a:t>
            </a:r>
            <a:r>
              <a:rPr lang="en-US" sz="1200" baseline="30000">
                <a:latin typeface="+mn-lt"/>
              </a:rPr>
              <a:t>1 </a:t>
            </a:r>
            <a:r>
              <a:rPr lang="en-US" sz="1200">
                <a:latin typeface="+mn-lt"/>
              </a:rPr>
              <a:t>This may lead them to be more optimistic about negotiating to their circumstances, whereas women are often pessimistic. Thus, women negotiate less frequently than men.</a:t>
            </a:r>
            <a:endParaRPr lang="en-US" sz="1200">
              <a:solidFill>
                <a:srgbClr val="FF0000"/>
              </a:solidFill>
              <a:latin typeface="+mn-lt"/>
            </a:endParaRPr>
          </a:p>
          <a:p>
            <a:pPr>
              <a:spcBef>
                <a:spcPts val="27"/>
              </a:spcBef>
            </a:pPr>
            <a:endParaRPr lang="en-US" sz="1200" b="1">
              <a:latin typeface="+mn-lt"/>
            </a:endParaRPr>
          </a:p>
          <a:p>
            <a:pPr>
              <a:spcBef>
                <a:spcPts val="22"/>
              </a:spcBef>
            </a:pPr>
            <a:r>
              <a:rPr lang="en-US" sz="1200" b="1">
                <a:latin typeface="+mn-lt"/>
              </a:rPr>
              <a:t>Second, women are much more anxious about negotiating than men.  </a:t>
            </a:r>
            <a:r>
              <a:rPr lang="en-US" sz="1200">
                <a:latin typeface="+mn-lt"/>
              </a:rPr>
              <a:t>In one study, participants chose scenarios they thought resembled what negotiating felt like. Men chose scenarios like winning a ballgame—something positive, or a competition to be won.</a:t>
            </a:r>
          </a:p>
          <a:p>
            <a:r>
              <a:rPr lang="en-US" sz="1200">
                <a:latin typeface="+mn-lt"/>
              </a:rPr>
              <a:t>But women chose scenarios like going to the dentist, which many </a:t>
            </a:r>
            <a:r>
              <a:rPr lang="en-US" sz="1200">
                <a:solidFill>
                  <a:srgbClr val="111111"/>
                </a:solidFill>
                <a:latin typeface="+mn-lt"/>
              </a:rPr>
              <a:t>which many find anxiety-inducing</a:t>
            </a:r>
            <a:r>
              <a:rPr lang="en-US" sz="1200">
                <a:latin typeface="+mn-lt"/>
              </a:rPr>
              <a:t>. This intense anxiety often deters women from negotiating.</a:t>
            </a:r>
          </a:p>
          <a:p>
            <a:endParaRPr lang="en-US" sz="1200">
              <a:latin typeface="+mn-lt"/>
            </a:endParaRPr>
          </a:p>
          <a:p>
            <a:pPr>
              <a:spcBef>
                <a:spcPts val="22"/>
              </a:spcBef>
            </a:pPr>
            <a:r>
              <a:rPr lang="en-US" sz="1200" b="1">
                <a:latin typeface="+mn-lt"/>
              </a:rPr>
              <a:t>Third, women are also more likely than men to anticipate negative consequences of negotiating, namely that the other person will have a negative impression of them.</a:t>
            </a:r>
            <a:r>
              <a:rPr lang="en-US" sz="1200" b="1">
                <a:solidFill>
                  <a:srgbClr val="2E2E2E"/>
                </a:solidFill>
                <a:latin typeface="+mn-lt"/>
              </a:rPr>
              <a:t> </a:t>
            </a:r>
            <a:r>
              <a:rPr lang="en-US" sz="1200">
                <a:solidFill>
                  <a:srgbClr val="2E2E2E"/>
                </a:solidFill>
                <a:latin typeface="+mn-lt"/>
              </a:rPr>
              <a:t>Sometimes women fear that asking may damage a relationship. And sometimes they don’t ask because they’ve learned that society can react badly to women asserting their own needs and desires. </a:t>
            </a:r>
            <a:r>
              <a:rPr lang="en-US" sz="1200">
                <a:latin typeface="+mn-lt"/>
              </a:rPr>
              <a:t>This can make women reluctant to negotiate. And this isn’t an irrational fear. Research indicates that there can be backlash against women, but not men, when they negotiate. Before you get discouraged, there’s also research that shows how women can be effective in negotiation and</a:t>
            </a:r>
            <a:r>
              <a:rPr lang="en-US" sz="1200" i="1">
                <a:latin typeface="+mn-lt"/>
              </a:rPr>
              <a:t> avoid </a:t>
            </a:r>
            <a:r>
              <a:rPr lang="en-US" sz="1200">
                <a:latin typeface="+mn-lt"/>
              </a:rPr>
              <a:t>backlash.</a:t>
            </a:r>
          </a:p>
          <a:p>
            <a:endParaRPr lang="en-US" sz="1200" b="1">
              <a:solidFill>
                <a:srgbClr val="111111"/>
              </a:solidFill>
              <a:latin typeface="+mn-lt"/>
            </a:endParaRPr>
          </a:p>
          <a:p>
            <a:pPr>
              <a:spcBef>
                <a:spcPts val="22"/>
              </a:spcBef>
            </a:pPr>
            <a:r>
              <a:rPr lang="en-US" sz="1200" b="1">
                <a:solidFill>
                  <a:srgbClr val="111111"/>
                </a:solidFill>
                <a:latin typeface="+mn-lt"/>
              </a:rPr>
              <a:t>Fourth, research indicates that women often perceive themselves as less entitled </a:t>
            </a:r>
            <a:r>
              <a:rPr lang="en-US" sz="1200" b="1">
                <a:latin typeface="+mn-lt"/>
              </a:rPr>
              <a:t>than men to the get the things they want.  </a:t>
            </a:r>
            <a:r>
              <a:rPr lang="en-US" sz="1200">
                <a:latin typeface="+mn-lt"/>
              </a:rPr>
              <a:t>This is sometimes called the “entitlement gap,” and it holds women back from negotiating for what they want, their needs, and even aspirations.</a:t>
            </a:r>
          </a:p>
          <a:p>
            <a:endParaRPr lang="en-US" sz="900">
              <a:latin typeface="+mn-lt"/>
            </a:endParaRPr>
          </a:p>
          <a:p>
            <a:pPr>
              <a:spcBef>
                <a:spcPts val="22"/>
              </a:spcBef>
            </a:pPr>
            <a:r>
              <a:rPr lang="en-US" sz="1100" baseline="30000">
                <a:solidFill>
                  <a:srgbClr val="212121"/>
                </a:solidFill>
                <a:latin typeface="+mn-lt"/>
              </a:rPr>
              <a:t>1</a:t>
            </a:r>
            <a:r>
              <a:rPr lang="en-US" sz="1100">
                <a:solidFill>
                  <a:srgbClr val="212121"/>
                </a:solidFill>
                <a:latin typeface="+mn-lt"/>
              </a:rPr>
              <a:t>Locus of Control and Your Life, verywellmind.com, 6/24</a:t>
            </a:r>
          </a:p>
          <a:p>
            <a:endParaRPr lang="en-US" sz="1200">
              <a:latin typeface="+mn-lt"/>
            </a:endParaRPr>
          </a:p>
          <a:p>
            <a:r>
              <a:rPr lang="en-US" sz="1200">
                <a:latin typeface="+mn-lt"/>
              </a:rPr>
              <a:t> </a:t>
            </a:r>
          </a:p>
          <a:p>
            <a:endParaRPr lang="en-US" sz="1200">
              <a:latin typeface="+mn-lt"/>
            </a:endParaRP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9</a:t>
            </a:fld>
            <a:endParaRPr lang="en-US"/>
          </a:p>
        </p:txBody>
      </p:sp>
    </p:spTree>
    <p:extLst>
      <p:ext uri="{BB962C8B-B14F-4D97-AF65-F5344CB8AC3E}">
        <p14:creationId xmlns:p14="http://schemas.microsoft.com/office/powerpoint/2010/main" val="3267337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1D44C-81AC-516A-5C1A-BF50627C6DF0}"/>
              </a:ext>
            </a:extLst>
          </p:cNvPr>
          <p:cNvSpPr>
            <a:spLocks noGrp="1"/>
          </p:cNvSpPr>
          <p:nvPr>
            <p:ph type="title"/>
          </p:nvPr>
        </p:nvSpPr>
        <p:spPr/>
        <p:txBody>
          <a:bodyPr/>
          <a:lstStyle/>
          <a:p>
            <a:r>
              <a:rPr lang="en-US"/>
              <a:t>Click to edit Master title style</a:t>
            </a:r>
          </a:p>
        </p:txBody>
      </p:sp>
      <p:sp>
        <p:nvSpPr>
          <p:cNvPr id="5" name="Slide Number Placeholder 5">
            <a:extLst>
              <a:ext uri="{FF2B5EF4-FFF2-40B4-BE49-F238E27FC236}">
                <a16:creationId xmlns:a16="http://schemas.microsoft.com/office/drawing/2014/main" id="{0EC8EC7B-337B-4E24-B1F2-954BA46D7C0B}"/>
              </a:ext>
            </a:extLst>
          </p:cNvPr>
          <p:cNvSpPr>
            <a:spLocks noGrp="1"/>
          </p:cNvSpPr>
          <p:nvPr>
            <p:ph type="sldNum" sz="quarter" idx="4"/>
          </p:nvPr>
        </p:nvSpPr>
        <p:spPr>
          <a:xfrm>
            <a:off x="8610599" y="6248400"/>
            <a:ext cx="3324101" cy="597767"/>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a:t>
            </a:fld>
            <a:endParaRPr lang="en-US">
              <a:latin typeface="Calibri" panose="020F0502020204030204" pitchFamily="34" charset="0"/>
            </a:endParaRPr>
          </a:p>
        </p:txBody>
      </p:sp>
      <p:pic>
        <p:nvPicPr>
          <p:cNvPr id="3" name="Picture 2" descr="A blue and black logo&#10;&#10;Description automatically generated">
            <a:extLst>
              <a:ext uri="{FF2B5EF4-FFF2-40B4-BE49-F238E27FC236}">
                <a16:creationId xmlns:a16="http://schemas.microsoft.com/office/drawing/2014/main" id="{D9DA624F-FEE1-6B0B-A7D9-C1D3EABE75EF}"/>
              </a:ext>
            </a:extLst>
          </p:cNvPr>
          <p:cNvPicPr>
            <a:picLocks noChangeAspect="1"/>
          </p:cNvPicPr>
          <p:nvPr userDrawn="1"/>
        </p:nvPicPr>
        <p:blipFill>
          <a:blip r:embed="rId2"/>
          <a:stretch>
            <a:fillRect/>
          </a:stretch>
        </p:blipFill>
        <p:spPr>
          <a:xfrm>
            <a:off x="457200" y="6448319"/>
            <a:ext cx="202232" cy="195513"/>
          </a:xfrm>
          <a:prstGeom prst="rect">
            <a:avLst/>
          </a:prstGeom>
        </p:spPr>
      </p:pic>
    </p:spTree>
    <p:extLst>
      <p:ext uri="{BB962C8B-B14F-4D97-AF65-F5344CB8AC3E}">
        <p14:creationId xmlns:p14="http://schemas.microsoft.com/office/powerpoint/2010/main" val="357734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B4CAF-2904-E222-3EF6-73F531D4B8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9BD96EB-5CE4-C7E2-786D-647D91105349}"/>
              </a:ext>
            </a:extLst>
          </p:cNvPr>
          <p:cNvSpPr>
            <a:spLocks noGrp="1"/>
          </p:cNvSpPr>
          <p:nvPr>
            <p:ph type="sldNum" sz="quarter" idx="10"/>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a:t>
            </a:fld>
            <a:endParaRPr lang="en-US">
              <a:latin typeface="Calibri" panose="020F0502020204030204" pitchFamily="34" charset="0"/>
            </a:endParaRPr>
          </a:p>
        </p:txBody>
      </p:sp>
    </p:spTree>
    <p:extLst>
      <p:ext uri="{BB962C8B-B14F-4D97-AF65-F5344CB8AC3E}">
        <p14:creationId xmlns:p14="http://schemas.microsoft.com/office/powerpoint/2010/main" val="203799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A7448-4C57-B9AB-81C7-B6AF4C584E00}"/>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FDD881CD-970E-78CC-47AB-7328390FABE1}"/>
              </a:ext>
            </a:extLst>
          </p:cNvPr>
          <p:cNvSpPr>
            <a:spLocks noGrp="1"/>
          </p:cNvSpPr>
          <p:nvPr>
            <p:ph type="ftr" sz="quarter" idx="11"/>
          </p:nvPr>
        </p:nvSpPr>
        <p:spPr>
          <a:xfrm>
            <a:off x="4038600" y="6480175"/>
            <a:ext cx="4114800" cy="365125"/>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ＭＳ Ｐゴシック"/>
            </a:endParaRPr>
          </a:p>
        </p:txBody>
      </p:sp>
      <p:sp>
        <p:nvSpPr>
          <p:cNvPr id="5" name="Slide Number Placeholder 5">
            <a:extLst>
              <a:ext uri="{FF2B5EF4-FFF2-40B4-BE49-F238E27FC236}">
                <a16:creationId xmlns:a16="http://schemas.microsoft.com/office/drawing/2014/main" id="{8BE2D191-913D-CD97-1E85-E2B887649A9A}"/>
              </a:ext>
            </a:extLst>
          </p:cNvPr>
          <p:cNvSpPr>
            <a:spLocks noGrp="1"/>
          </p:cNvSpPr>
          <p:nvPr>
            <p:ph type="sldNum" sz="quarter" idx="4"/>
          </p:nvPr>
        </p:nvSpPr>
        <p:spPr>
          <a:xfrm>
            <a:off x="8610599" y="6481042"/>
            <a:ext cx="33241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a:t>
            </a:fld>
            <a:endParaRPr lang="en-US">
              <a:latin typeface="Calibri" panose="020F0502020204030204" pitchFamily="34" charset="0"/>
            </a:endParaRPr>
          </a:p>
        </p:txBody>
      </p:sp>
    </p:spTree>
    <p:extLst>
      <p:ext uri="{BB962C8B-B14F-4D97-AF65-F5344CB8AC3E}">
        <p14:creationId xmlns:p14="http://schemas.microsoft.com/office/powerpoint/2010/main" val="168988259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7EEE0-6C0B-FCE7-1F91-E83464B4D616}"/>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F9B22385-65D6-EC4A-FFCC-084D6C325C20}"/>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a:t>
            </a:fld>
            <a:endParaRPr lang="en-US">
              <a:latin typeface="Calibri" panose="020F0502020204030204" pitchFamily="34" charset="0"/>
            </a:endParaRPr>
          </a:p>
        </p:txBody>
      </p:sp>
    </p:spTree>
    <p:extLst>
      <p:ext uri="{BB962C8B-B14F-4D97-AF65-F5344CB8AC3E}">
        <p14:creationId xmlns:p14="http://schemas.microsoft.com/office/powerpoint/2010/main" val="3667224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004C1-0441-E0E9-70B1-83D29245E76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F7C0C07-AF34-3711-6376-0677DA8579D2}"/>
              </a:ext>
            </a:extLst>
          </p:cNvPr>
          <p:cNvSpPr>
            <a:spLocks noGrp="1"/>
          </p:cNvSpPr>
          <p:nvPr>
            <p:ph type="sldNum" sz="quarter" idx="10"/>
          </p:nvPr>
        </p:nvSpPr>
        <p:spPr>
          <a:xfrm>
            <a:off x="9321259" y="6294198"/>
            <a:ext cx="2844800" cy="476250"/>
          </a:xfrm>
          <a:prstGeom prst="rect">
            <a:avLst/>
          </a:prstGeom>
        </p:spPr>
        <p:txBody>
          <a:bodyPr/>
          <a:lstStyle>
            <a:lvl1pPr>
              <a:defRPr>
                <a:latin typeface="Calibri" panose="020F0502020204030204" pitchFamily="34" charset="0"/>
              </a:defRPr>
            </a:lvl1pPr>
          </a:lstStyle>
          <a:p>
            <a:pPr>
              <a:defRPr/>
            </a:pPr>
            <a:fld id="{098F27AE-F8A1-453E-8C2F-3FD5FC6AA2AE}" type="slidenum">
              <a:rPr lang="en-US" smtClean="0"/>
              <a:pPr>
                <a:defRPr/>
              </a:pPr>
              <a:t>‹#›</a:t>
            </a:fld>
            <a:endParaRPr lang="en-US"/>
          </a:p>
        </p:txBody>
      </p:sp>
      <p:sp>
        <p:nvSpPr>
          <p:cNvPr id="4" name="Footer Placeholder 3">
            <a:extLst>
              <a:ext uri="{FF2B5EF4-FFF2-40B4-BE49-F238E27FC236}">
                <a16:creationId xmlns:a16="http://schemas.microsoft.com/office/drawing/2014/main" id="{90AFF45F-B4C1-C631-A12A-3C8BE5EFA93B}"/>
              </a:ext>
            </a:extLst>
          </p:cNvPr>
          <p:cNvSpPr>
            <a:spLocks noGrp="1"/>
          </p:cNvSpPr>
          <p:nvPr>
            <p:ph type="ftr" sz="quarter" idx="11"/>
          </p:nvPr>
        </p:nvSpPr>
        <p:spPr>
          <a:xfrm>
            <a:off x="4038600" y="6504793"/>
            <a:ext cx="4114800" cy="365125"/>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ＭＳ Ｐゴシック"/>
            </a:endParaRPr>
          </a:p>
        </p:txBody>
      </p:sp>
    </p:spTree>
    <p:extLst>
      <p:ext uri="{BB962C8B-B14F-4D97-AF65-F5344CB8AC3E}">
        <p14:creationId xmlns:p14="http://schemas.microsoft.com/office/powerpoint/2010/main" val="119049590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0BCFD-E1BE-61E3-D4D9-E471CE77606F}"/>
              </a:ext>
            </a:extLst>
          </p:cNvPr>
          <p:cNvSpPr>
            <a:spLocks noGrp="1"/>
          </p:cNvSpPr>
          <p:nvPr>
            <p:ph type="title"/>
          </p:nvPr>
        </p:nvSpPr>
        <p:spPr/>
        <p:txBody>
          <a:bodyPr>
            <a:normAutofit/>
          </a:bodyPr>
          <a:lstStyle>
            <a:lvl1pPr>
              <a:defRPr sz="3000"/>
            </a:lvl1pPr>
          </a:lstStyle>
          <a:p>
            <a:r>
              <a:rPr lang="en-US"/>
              <a:t>Click to edit Master title style</a:t>
            </a:r>
          </a:p>
        </p:txBody>
      </p:sp>
      <p:sp>
        <p:nvSpPr>
          <p:cNvPr id="4" name="Slide Number Placeholder 3">
            <a:extLst>
              <a:ext uri="{FF2B5EF4-FFF2-40B4-BE49-F238E27FC236}">
                <a16:creationId xmlns:a16="http://schemas.microsoft.com/office/drawing/2014/main" id="{579712E1-1B9E-0E28-CAE4-DF6B1795B936}"/>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a:t>
            </a:fld>
            <a:endParaRPr lang="en-US">
              <a:latin typeface="Calibri" panose="020F0502020204030204" pitchFamily="34" charset="0"/>
            </a:endParaRPr>
          </a:p>
        </p:txBody>
      </p:sp>
    </p:spTree>
    <p:extLst>
      <p:ext uri="{BB962C8B-B14F-4D97-AF65-F5344CB8AC3E}">
        <p14:creationId xmlns:p14="http://schemas.microsoft.com/office/powerpoint/2010/main" val="4162360307"/>
      </p:ext>
    </p:extLst>
  </p:cSld>
  <p:clrMapOvr>
    <a:masterClrMapping/>
  </p:clrMapOvr>
  <p:extLst>
    <p:ext uri="{DCECCB84-F9BA-43D5-87BE-67443E8EF086}">
      <p15:sldGuideLst xmlns:p15="http://schemas.microsoft.com/office/powerpoint/2012/main">
        <p15:guide id="1" orient="horz" pos="432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D57D-F0D9-C7C0-A56C-ADAD7D1B361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2CF8C4A-9B19-025A-997D-D2FCE3360C9D}"/>
              </a:ext>
            </a:extLst>
          </p:cNvPr>
          <p:cNvSpPr>
            <a:spLocks noGrp="1"/>
          </p:cNvSpPr>
          <p:nvPr>
            <p:ph type="ftr" sz="quarter" idx="10"/>
          </p:nvPr>
        </p:nvSpPr>
        <p:spPr>
          <a:xfrm>
            <a:off x="4038600" y="6356350"/>
            <a:ext cx="4114800" cy="365125"/>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ＭＳ Ｐゴシック"/>
            </a:endParaRPr>
          </a:p>
        </p:txBody>
      </p:sp>
      <p:sp>
        <p:nvSpPr>
          <p:cNvPr id="4" name="Slide Number Placeholder 3">
            <a:extLst>
              <a:ext uri="{FF2B5EF4-FFF2-40B4-BE49-F238E27FC236}">
                <a16:creationId xmlns:a16="http://schemas.microsoft.com/office/drawing/2014/main" id="{5730660B-05DE-7627-0B5F-FDC462D3D6B3}"/>
              </a:ext>
            </a:extLst>
          </p:cNvPr>
          <p:cNvSpPr>
            <a:spLocks noGrp="1"/>
          </p:cNvSpPr>
          <p:nvPr>
            <p:ph type="sldNum" sz="quarter" idx="11"/>
          </p:nvPr>
        </p:nvSpPr>
        <p:spPr>
          <a:xfrm>
            <a:off x="8610599" y="6481042"/>
            <a:ext cx="3324101" cy="365125"/>
          </a:xfrm>
          <a:prstGeom prst="rect">
            <a:avLst/>
          </a:prstGeom>
        </p:spPr>
        <p:txBody>
          <a:bodyPr/>
          <a:lstStyle/>
          <a:p>
            <a:pPr algn="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lgn="r">
                <a:defRPr/>
              </a:pPr>
              <a:t>‹#›</a:t>
            </a:fld>
            <a:endParaRPr lang="en-US">
              <a:latin typeface="Calibri" panose="020F0502020204030204" pitchFamily="34" charset="0"/>
            </a:endParaRPr>
          </a:p>
        </p:txBody>
      </p:sp>
    </p:spTree>
    <p:extLst>
      <p:ext uri="{BB962C8B-B14F-4D97-AF65-F5344CB8AC3E}">
        <p14:creationId xmlns:p14="http://schemas.microsoft.com/office/powerpoint/2010/main" val="3037443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57B54D-987D-9B45-543F-B8C82149CC72}"/>
              </a:ext>
            </a:extLst>
          </p:cNvPr>
          <p:cNvSpPr>
            <a:spLocks noGrp="1"/>
          </p:cNvSpPr>
          <p:nvPr>
            <p:ph type="title"/>
          </p:nvPr>
        </p:nvSpPr>
        <p:spPr>
          <a:xfrm>
            <a:off x="838200" y="1240054"/>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Box 2">
            <a:extLst>
              <a:ext uri="{FF2B5EF4-FFF2-40B4-BE49-F238E27FC236}">
                <a16:creationId xmlns:a16="http://schemas.microsoft.com/office/drawing/2014/main" id="{C6FCA943-B2D6-6297-DC9A-5D80386B0BE8}"/>
              </a:ext>
            </a:extLst>
          </p:cNvPr>
          <p:cNvSpPr txBox="1"/>
          <p:nvPr userDrawn="1"/>
        </p:nvSpPr>
        <p:spPr>
          <a:xfrm>
            <a:off x="1146627" y="6265960"/>
            <a:ext cx="9927772" cy="595085"/>
          </a:xfrm>
          <a:prstGeom prst="rect">
            <a:avLst/>
          </a:prstGeom>
          <a:noFill/>
        </p:spPr>
        <p:txBody>
          <a:bodyPr wrap="square" anchor="ctr">
            <a:noAutofit/>
          </a:bodyPr>
          <a:lstStyle/>
          <a:p>
            <a:pPr algn="ctr"/>
            <a:r>
              <a:rPr lang="en-US" sz="800" b="0">
                <a:latin typeface="Calibri" panose="020F0502020204030204" pitchFamily="34" charset="0"/>
                <a:cs typeface="Calibri" panose="020F0502020204030204" pitchFamily="34" charset="0"/>
              </a:rPr>
              <a:t>Copyright © 2025 by Hartford Funds</a:t>
            </a:r>
          </a:p>
        </p:txBody>
      </p:sp>
      <p:sp>
        <p:nvSpPr>
          <p:cNvPr id="8" name="Slide Number Placeholder 5">
            <a:extLst>
              <a:ext uri="{FF2B5EF4-FFF2-40B4-BE49-F238E27FC236}">
                <a16:creationId xmlns:a16="http://schemas.microsoft.com/office/drawing/2014/main" id="{5A63BBAB-EC39-5A53-8739-19E3AAB93F2C}"/>
              </a:ext>
            </a:extLst>
          </p:cNvPr>
          <p:cNvSpPr>
            <a:spLocks noGrp="1"/>
          </p:cNvSpPr>
          <p:nvPr>
            <p:ph type="sldNum" sz="quarter" idx="4"/>
          </p:nvPr>
        </p:nvSpPr>
        <p:spPr>
          <a:xfrm>
            <a:off x="8610599" y="6248400"/>
            <a:ext cx="3324101" cy="597767"/>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a:t>
            </a:fld>
            <a:endParaRPr lang="en-US">
              <a:latin typeface="Calibri" panose="020F0502020204030204" pitchFamily="34" charset="0"/>
            </a:endParaRPr>
          </a:p>
        </p:txBody>
      </p:sp>
    </p:spTree>
    <p:extLst>
      <p:ext uri="{BB962C8B-B14F-4D97-AF65-F5344CB8AC3E}">
        <p14:creationId xmlns:p14="http://schemas.microsoft.com/office/powerpoint/2010/main" val="794839932"/>
      </p:ext>
    </p:extLst>
  </p:cSld>
  <p:clrMap bg1="lt1" tx1="dk1" bg2="lt2" tx2="dk2" accent1="accent1" accent2="accent2" accent3="accent3" accent4="accent4" accent5="accent5" accent6="accent6" hlink="hlink" folHlink="folHlink"/>
  <p:sldLayoutIdLst>
    <p:sldLayoutId id="2147483648" r:id="rId1"/>
    <p:sldLayoutId id="2147483649" r:id="rId2"/>
  </p:sldLayoutIdLst>
  <p:hf hdr="0" ftr="0" dt="0"/>
  <p:txStyles>
    <p:titleStyle>
      <a:lvl1pPr algn="ctr" defTabSz="914400" rtl="0" eaLnBrk="1" latinLnBrk="0" hangingPunct="1">
        <a:lnSpc>
          <a:spcPct val="90000"/>
        </a:lnSpc>
        <a:spcBef>
          <a:spcPct val="0"/>
        </a:spcBef>
        <a:buNone/>
        <a:defRPr sz="35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D1697E-F5A0-D99B-B4C4-417840967167}"/>
              </a:ext>
            </a:extLst>
          </p:cNvPr>
          <p:cNvSpPr>
            <a:spLocks noGrp="1"/>
          </p:cNvSpPr>
          <p:nvPr>
            <p:ph type="title"/>
          </p:nvPr>
        </p:nvSpPr>
        <p:spPr>
          <a:xfrm>
            <a:off x="838200" y="1086280"/>
            <a:ext cx="10515600" cy="604408"/>
          </a:xfrm>
          <a:prstGeom prst="rect">
            <a:avLst/>
          </a:prstGeom>
        </p:spPr>
        <p:txBody>
          <a:bodyPr vert="horz" lIns="91440" tIns="45720" rIns="91440" bIns="45720" rtlCol="0" anchor="t">
            <a:normAutofit/>
          </a:bodyPr>
          <a:lstStyle/>
          <a:p>
            <a:r>
              <a:rPr kumimoji="0" lang="en-US" sz="3500" b="0" i="0" u="none" strike="noStrike" kern="0" cap="none" spc="0" normalizeH="0" baseline="0" noProof="0">
                <a:ln>
                  <a:noFill/>
                </a:ln>
                <a:solidFill>
                  <a:srgbClr val="000000"/>
                </a:solidFill>
                <a:effectLst/>
                <a:uLnTx/>
                <a:uFillTx/>
                <a:latin typeface="Calibri" panose="020F0502020204030204" pitchFamily="34" charset="0"/>
                <a:ea typeface="+mj-ea"/>
                <a:cs typeface="Calibri" panose="020F0502020204030204" pitchFamily="34" charset="0"/>
              </a:rPr>
              <a:t>Click to edit Master title style</a:t>
            </a:r>
            <a:endParaRPr lang="en-US"/>
          </a:p>
        </p:txBody>
      </p:sp>
      <p:sp>
        <p:nvSpPr>
          <p:cNvPr id="4" name="Slide Number Placeholder 5">
            <a:extLst>
              <a:ext uri="{FF2B5EF4-FFF2-40B4-BE49-F238E27FC236}">
                <a16:creationId xmlns:a16="http://schemas.microsoft.com/office/drawing/2014/main" id="{1B9A3D1E-1DB0-69EC-FB00-A4BEFA7EAB5B}"/>
              </a:ext>
            </a:extLst>
          </p:cNvPr>
          <p:cNvSpPr>
            <a:spLocks noGrp="1"/>
          </p:cNvSpPr>
          <p:nvPr>
            <p:ph type="sldNum" sz="quarter" idx="4"/>
          </p:nvPr>
        </p:nvSpPr>
        <p:spPr>
          <a:xfrm>
            <a:off x="8610599" y="6248400"/>
            <a:ext cx="3324101" cy="597767"/>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a:t>
            </a:fld>
            <a:endParaRPr lang="en-US">
              <a:latin typeface="Calibri" panose="020F0502020204030204" pitchFamily="34" charset="0"/>
            </a:endParaRPr>
          </a:p>
        </p:txBody>
      </p:sp>
      <p:sp>
        <p:nvSpPr>
          <p:cNvPr id="5" name="Rectangle 4">
            <a:extLst>
              <a:ext uri="{FF2B5EF4-FFF2-40B4-BE49-F238E27FC236}">
                <a16:creationId xmlns:a16="http://schemas.microsoft.com/office/drawing/2014/main" id="{547B319F-6A27-849C-8A96-F8CBDA630C8A}"/>
              </a:ext>
            </a:extLst>
          </p:cNvPr>
          <p:cNvSpPr/>
          <p:nvPr userDrawn="1"/>
        </p:nvSpPr>
        <p:spPr bwMode="auto">
          <a:xfrm>
            <a:off x="0" y="1"/>
            <a:ext cx="12192000" cy="548640"/>
          </a:xfrm>
          <a:prstGeom prst="rect">
            <a:avLst/>
          </a:prstGeom>
          <a:solidFill>
            <a:srgbClr val="598FE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AEE47FE3-59E6-55EF-F463-EEEFCCC73848}"/>
              </a:ext>
            </a:extLst>
          </p:cNvPr>
          <p:cNvSpPr txBox="1"/>
          <p:nvPr userDrawn="1"/>
        </p:nvSpPr>
        <p:spPr>
          <a:xfrm>
            <a:off x="1146627" y="6248400"/>
            <a:ext cx="9927772" cy="595085"/>
          </a:xfrm>
          <a:prstGeom prst="rect">
            <a:avLst/>
          </a:prstGeom>
          <a:noFill/>
        </p:spPr>
        <p:txBody>
          <a:bodyPr wrap="square" anchor="ctr">
            <a:noAutofit/>
          </a:bodyPr>
          <a:lstStyle/>
          <a:p>
            <a:pPr algn="ctr"/>
            <a:r>
              <a:rPr lang="en-US" sz="800" b="0">
                <a:latin typeface="Calibri" panose="020F0502020204030204" pitchFamily="34" charset="0"/>
                <a:cs typeface="Calibri" panose="020F0502020204030204" pitchFamily="34" charset="0"/>
              </a:rPr>
              <a:t>Copyright © 2025 by Hartford Funds</a:t>
            </a:r>
          </a:p>
        </p:txBody>
      </p:sp>
      <p:pic>
        <p:nvPicPr>
          <p:cNvPr id="7" name="Picture 6" descr="A blue and black logo&#10;&#10;Description automatically generated">
            <a:extLst>
              <a:ext uri="{FF2B5EF4-FFF2-40B4-BE49-F238E27FC236}">
                <a16:creationId xmlns:a16="http://schemas.microsoft.com/office/drawing/2014/main" id="{114194A5-D722-CCEB-BF7B-6DCC2CF04522}"/>
              </a:ext>
            </a:extLst>
          </p:cNvPr>
          <p:cNvPicPr>
            <a:picLocks noChangeAspect="1"/>
          </p:cNvPicPr>
          <p:nvPr userDrawn="1"/>
        </p:nvPicPr>
        <p:blipFill>
          <a:blip r:embed="rId3"/>
          <a:stretch>
            <a:fillRect/>
          </a:stretch>
        </p:blipFill>
        <p:spPr>
          <a:xfrm>
            <a:off x="457200" y="6448319"/>
            <a:ext cx="202232" cy="195513"/>
          </a:xfrm>
          <a:prstGeom prst="rect">
            <a:avLst/>
          </a:prstGeom>
        </p:spPr>
      </p:pic>
      <p:sp>
        <p:nvSpPr>
          <p:cNvPr id="3" name="Text Box 4">
            <a:extLst>
              <a:ext uri="{FF2B5EF4-FFF2-40B4-BE49-F238E27FC236}">
                <a16:creationId xmlns:a16="http://schemas.microsoft.com/office/drawing/2014/main" id="{08EFC22C-1E4E-8971-73FF-374B40645D61}"/>
              </a:ext>
            </a:extLst>
          </p:cNvPr>
          <p:cNvSpPr txBox="1">
            <a:spLocks noChangeArrowheads="1"/>
          </p:cNvSpPr>
          <p:nvPr userDrawn="1"/>
        </p:nvSpPr>
        <p:spPr bwMode="auto">
          <a:xfrm>
            <a:off x="457200" y="154705"/>
            <a:ext cx="7363628" cy="284950"/>
          </a:xfrm>
          <a:prstGeom prst="rect">
            <a:avLst/>
          </a:prstGeom>
          <a:noFill/>
          <a:ln w="9525">
            <a:noFill/>
            <a:miter lim="800000"/>
            <a:headEnd/>
            <a:tailEnd/>
          </a:ln>
        </p:spPr>
        <p:txBody>
          <a:bodyPr wrap="square" anchor="ctr">
            <a:spAutoFit/>
          </a:bodyPr>
          <a:lstStyle/>
          <a:p>
            <a:pPr>
              <a:lnSpc>
                <a:spcPct val="75000"/>
              </a:lnSpc>
            </a:pPr>
            <a:r>
              <a:rPr lang="en-US" sz="1600">
                <a:solidFill>
                  <a:schemeClr val="bg1"/>
                </a:solidFill>
                <a:latin typeface="Calibri" panose="020F0502020204030204" pitchFamily="34" charset="0"/>
                <a:cs typeface="Calibri" panose="020F0502020204030204" pitchFamily="34" charset="0"/>
              </a:rPr>
              <a:t>HOW TO NEGOTIATE</a:t>
            </a:r>
          </a:p>
        </p:txBody>
      </p:sp>
    </p:spTree>
    <p:extLst>
      <p:ext uri="{BB962C8B-B14F-4D97-AF65-F5344CB8AC3E}">
        <p14:creationId xmlns:p14="http://schemas.microsoft.com/office/powerpoint/2010/main" val="716735937"/>
      </p:ext>
    </p:extLst>
  </p:cSld>
  <p:clrMap bg1="lt1" tx1="dk1" bg2="lt2" tx2="dk2" accent1="accent1" accent2="accent2" accent3="accent3" accent4="accent4" accent5="accent5" accent6="accent6" hlink="hlink" folHlink="folHlink"/>
  <p:sldLayoutIdLst>
    <p:sldLayoutId id="2147483686" r:id="rId1"/>
  </p:sldLayoutIdLst>
  <p:transition>
    <p:fade/>
  </p:transition>
  <p:hf hdr="0" ftr="0" dt="0"/>
  <p:txStyles>
    <p:titleStyle>
      <a:lvl1pPr algn="ctr" rtl="0" eaLnBrk="0" fontAlgn="base" hangingPunct="0">
        <a:spcBef>
          <a:spcPct val="0"/>
        </a:spcBef>
        <a:spcAft>
          <a:spcPct val="0"/>
        </a:spcAft>
        <a:defRPr sz="2000" b="1">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50000"/>
        </a:spcBef>
        <a:spcAft>
          <a:spcPct val="0"/>
        </a:spcAft>
        <a:buChar char="–"/>
        <a:defRPr sz="2000">
          <a:solidFill>
            <a:schemeClr val="tx1"/>
          </a:solidFill>
          <a:latin typeface="+mn-lt"/>
        </a:defRPr>
      </a:lvl2pPr>
      <a:lvl3pPr marL="1143000" indent="-228600" algn="l" rtl="0" eaLnBrk="0" fontAlgn="base" hangingPunct="0">
        <a:spcBef>
          <a:spcPct val="50000"/>
        </a:spcBef>
        <a:spcAft>
          <a:spcPct val="0"/>
        </a:spcAft>
        <a:buChar char="•"/>
        <a:defRPr>
          <a:solidFill>
            <a:schemeClr val="tx1"/>
          </a:solidFill>
          <a:latin typeface="+mn-lt"/>
        </a:defRPr>
      </a:lvl3pPr>
      <a:lvl4pPr marL="1600200" indent="-228600" algn="l" rtl="0" eaLnBrk="0" fontAlgn="base" hangingPunct="0">
        <a:spcBef>
          <a:spcPct val="50000"/>
        </a:spcBef>
        <a:spcAft>
          <a:spcPct val="0"/>
        </a:spcAft>
        <a:buChar char="–"/>
        <a:defRPr sz="1600">
          <a:solidFill>
            <a:schemeClr val="tx1"/>
          </a:solidFill>
          <a:latin typeface="+mn-lt"/>
        </a:defRPr>
      </a:lvl4pPr>
      <a:lvl5pPr marL="2057400" indent="-228600" algn="l" rtl="0" eaLnBrk="0" fontAlgn="base" hangingPunct="0">
        <a:spcBef>
          <a:spcPct val="50000"/>
        </a:spcBef>
        <a:spcAft>
          <a:spcPct val="0"/>
        </a:spcAft>
        <a:buChar char="»"/>
        <a:defRPr sz="1400">
          <a:solidFill>
            <a:schemeClr val="tx1"/>
          </a:solidFill>
          <a:latin typeface="+mn-lt"/>
        </a:defRPr>
      </a:lvl5pPr>
      <a:lvl6pPr marL="2514600" indent="-228600" algn="l" rtl="0" fontAlgn="base">
        <a:spcBef>
          <a:spcPct val="50000"/>
        </a:spcBef>
        <a:spcAft>
          <a:spcPct val="0"/>
        </a:spcAft>
        <a:buChar char="»"/>
        <a:defRPr sz="1400">
          <a:solidFill>
            <a:schemeClr val="tx1"/>
          </a:solidFill>
          <a:latin typeface="+mn-lt"/>
        </a:defRPr>
      </a:lvl6pPr>
      <a:lvl7pPr marL="2971800" indent="-228600" algn="l" rtl="0" fontAlgn="base">
        <a:spcBef>
          <a:spcPct val="50000"/>
        </a:spcBef>
        <a:spcAft>
          <a:spcPct val="0"/>
        </a:spcAft>
        <a:buChar char="»"/>
        <a:defRPr sz="1400">
          <a:solidFill>
            <a:schemeClr val="tx1"/>
          </a:solidFill>
          <a:latin typeface="+mn-lt"/>
        </a:defRPr>
      </a:lvl7pPr>
      <a:lvl8pPr marL="3429000" indent="-228600" algn="l" rtl="0" fontAlgn="base">
        <a:spcBef>
          <a:spcPct val="50000"/>
        </a:spcBef>
        <a:spcAft>
          <a:spcPct val="0"/>
        </a:spcAft>
        <a:buChar char="»"/>
        <a:defRPr sz="1400">
          <a:solidFill>
            <a:schemeClr val="tx1"/>
          </a:solidFill>
          <a:latin typeface="+mn-lt"/>
        </a:defRPr>
      </a:lvl8pPr>
      <a:lvl9pPr marL="3886200" indent="-228600" algn="l" rtl="0" fontAlgn="base">
        <a:spcBef>
          <a:spcPct val="5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494C92-7CE6-33B7-003E-BE74A900D1C1}"/>
              </a:ext>
            </a:extLst>
          </p:cNvPr>
          <p:cNvSpPr/>
          <p:nvPr userDrawn="1"/>
        </p:nvSpPr>
        <p:spPr bwMode="auto">
          <a:xfrm>
            <a:off x="0" y="1"/>
            <a:ext cx="12192000" cy="548640"/>
          </a:xfrm>
          <a:prstGeom prst="rect">
            <a:avLst/>
          </a:prstGeom>
          <a:solidFill>
            <a:srgbClr val="562A7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1" name="Slide Number Placeholder 5">
            <a:extLst>
              <a:ext uri="{FF2B5EF4-FFF2-40B4-BE49-F238E27FC236}">
                <a16:creationId xmlns:a16="http://schemas.microsoft.com/office/drawing/2014/main" id="{C0A13977-BAF8-94C5-FAFE-9E45520B5998}"/>
              </a:ext>
            </a:extLst>
          </p:cNvPr>
          <p:cNvSpPr>
            <a:spLocks noGrp="1"/>
          </p:cNvSpPr>
          <p:nvPr>
            <p:ph type="sldNum" sz="quarter" idx="4"/>
          </p:nvPr>
        </p:nvSpPr>
        <p:spPr>
          <a:xfrm>
            <a:off x="8610599" y="6248400"/>
            <a:ext cx="3324101" cy="597767"/>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a:t>
            </a:fld>
            <a:endParaRPr lang="en-US">
              <a:latin typeface="Calibri" panose="020F0502020204030204" pitchFamily="34" charset="0"/>
            </a:endParaRPr>
          </a:p>
        </p:txBody>
      </p:sp>
      <p:sp>
        <p:nvSpPr>
          <p:cNvPr id="12" name="Title Placeholder 11">
            <a:extLst>
              <a:ext uri="{FF2B5EF4-FFF2-40B4-BE49-F238E27FC236}">
                <a16:creationId xmlns:a16="http://schemas.microsoft.com/office/drawing/2014/main" id="{875A19F0-F91A-8A31-132B-23BC21987B1F}"/>
              </a:ext>
            </a:extLst>
          </p:cNvPr>
          <p:cNvSpPr>
            <a:spLocks noGrp="1"/>
          </p:cNvSpPr>
          <p:nvPr>
            <p:ph type="title"/>
          </p:nvPr>
        </p:nvSpPr>
        <p:spPr>
          <a:xfrm>
            <a:off x="838200" y="1141228"/>
            <a:ext cx="10515600" cy="549460"/>
          </a:xfrm>
          <a:prstGeom prst="rect">
            <a:avLst/>
          </a:prstGeom>
        </p:spPr>
        <p:txBody>
          <a:bodyPr vert="horz" lIns="91440" tIns="45720" rIns="91440" bIns="45720" rtlCol="0" anchor="t">
            <a:normAutofit/>
          </a:bodyPr>
          <a:lstStyle/>
          <a:p>
            <a:r>
              <a:rPr lang="en-US"/>
              <a:t>Click to edit Master title style</a:t>
            </a:r>
          </a:p>
        </p:txBody>
      </p:sp>
      <p:sp>
        <p:nvSpPr>
          <p:cNvPr id="13" name="Text Box 4">
            <a:extLst>
              <a:ext uri="{FF2B5EF4-FFF2-40B4-BE49-F238E27FC236}">
                <a16:creationId xmlns:a16="http://schemas.microsoft.com/office/drawing/2014/main" id="{F9B4B1AC-74B7-06AD-A0D1-32FE6E787EC9}"/>
              </a:ext>
            </a:extLst>
          </p:cNvPr>
          <p:cNvSpPr txBox="1">
            <a:spLocks noChangeArrowheads="1"/>
          </p:cNvSpPr>
          <p:nvPr userDrawn="1"/>
        </p:nvSpPr>
        <p:spPr bwMode="auto">
          <a:xfrm>
            <a:off x="457200" y="154705"/>
            <a:ext cx="7363628" cy="284950"/>
          </a:xfrm>
          <a:prstGeom prst="rect">
            <a:avLst/>
          </a:prstGeom>
          <a:noFill/>
          <a:ln w="9525">
            <a:noFill/>
            <a:miter lim="800000"/>
            <a:headEnd/>
            <a:tailEnd/>
          </a:ln>
        </p:spPr>
        <p:txBody>
          <a:bodyPr wrap="square" anchor="ctr">
            <a:spAutoFit/>
          </a:bodyPr>
          <a:lstStyle/>
          <a:p>
            <a:pPr>
              <a:lnSpc>
                <a:spcPct val="75000"/>
              </a:lnSpc>
            </a:pPr>
            <a:r>
              <a:rPr lang="en-US" sz="1600">
                <a:solidFill>
                  <a:schemeClr val="bg1"/>
                </a:solidFill>
                <a:latin typeface="Calibri" panose="020F0502020204030204" pitchFamily="34" charset="0"/>
                <a:cs typeface="Calibri" panose="020F0502020204030204" pitchFamily="34" charset="0"/>
              </a:rPr>
              <a:t>NEGOTIATION TACTICS</a:t>
            </a:r>
          </a:p>
        </p:txBody>
      </p:sp>
      <p:sp>
        <p:nvSpPr>
          <p:cNvPr id="3" name="TextBox 2">
            <a:extLst>
              <a:ext uri="{FF2B5EF4-FFF2-40B4-BE49-F238E27FC236}">
                <a16:creationId xmlns:a16="http://schemas.microsoft.com/office/drawing/2014/main" id="{55516EDB-37B1-0C56-2893-23D64DAE0798}"/>
              </a:ext>
            </a:extLst>
          </p:cNvPr>
          <p:cNvSpPr txBox="1"/>
          <p:nvPr userDrawn="1"/>
        </p:nvSpPr>
        <p:spPr>
          <a:xfrm>
            <a:off x="1146627" y="6248400"/>
            <a:ext cx="9927772" cy="595085"/>
          </a:xfrm>
          <a:prstGeom prst="rect">
            <a:avLst/>
          </a:prstGeom>
          <a:noFill/>
        </p:spPr>
        <p:txBody>
          <a:bodyPr wrap="square" anchor="ctr">
            <a:noAutofit/>
          </a:bodyPr>
          <a:lstStyle/>
          <a:p>
            <a:pPr algn="ctr"/>
            <a:r>
              <a:rPr lang="en-US" sz="800" b="0">
                <a:latin typeface="Calibri" panose="020F0502020204030204" pitchFamily="34" charset="0"/>
                <a:cs typeface="Calibri" panose="020F0502020204030204" pitchFamily="34" charset="0"/>
              </a:rPr>
              <a:t>Copyright © 2025 by Hartford Funds</a:t>
            </a:r>
          </a:p>
        </p:txBody>
      </p:sp>
      <p:pic>
        <p:nvPicPr>
          <p:cNvPr id="4" name="Picture 3" descr="A blue and black logo&#10;&#10;Description automatically generated">
            <a:extLst>
              <a:ext uri="{FF2B5EF4-FFF2-40B4-BE49-F238E27FC236}">
                <a16:creationId xmlns:a16="http://schemas.microsoft.com/office/drawing/2014/main" id="{B9AFF221-D073-C267-98D8-C29E54DA4A62}"/>
              </a:ext>
            </a:extLst>
          </p:cNvPr>
          <p:cNvPicPr>
            <a:picLocks noChangeAspect="1"/>
          </p:cNvPicPr>
          <p:nvPr userDrawn="1"/>
        </p:nvPicPr>
        <p:blipFill>
          <a:blip r:embed="rId3"/>
          <a:stretch>
            <a:fillRect/>
          </a:stretch>
        </p:blipFill>
        <p:spPr>
          <a:xfrm>
            <a:off x="457200" y="6448319"/>
            <a:ext cx="202232" cy="195513"/>
          </a:xfrm>
          <a:prstGeom prst="rect">
            <a:avLst/>
          </a:prstGeom>
        </p:spPr>
      </p:pic>
    </p:spTree>
    <p:extLst>
      <p:ext uri="{BB962C8B-B14F-4D97-AF65-F5344CB8AC3E}">
        <p14:creationId xmlns:p14="http://schemas.microsoft.com/office/powerpoint/2010/main" val="2068562879"/>
      </p:ext>
    </p:extLst>
  </p:cSld>
  <p:clrMap bg1="lt1" tx1="dk1" bg2="lt2" tx2="dk2" accent1="accent1" accent2="accent2" accent3="accent3" accent4="accent4" accent5="accent5" accent6="accent6" hlink="hlink" folHlink="folHlink"/>
  <p:sldLayoutIdLst>
    <p:sldLayoutId id="2147483690" r:id="rId1"/>
  </p:sldLayoutIdLst>
  <p:hf hdr="0" ftr="0" dt="0"/>
  <p:txStyles>
    <p:titleStyle>
      <a:lvl1pPr algn="ctr" defTabSz="914400" rtl="0" eaLnBrk="1" latinLnBrk="0" hangingPunct="1">
        <a:lnSpc>
          <a:spcPct val="90000"/>
        </a:lnSpc>
        <a:spcBef>
          <a:spcPct val="0"/>
        </a:spcBef>
        <a:buNone/>
        <a:defRPr sz="35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3A437BE-6CBA-7388-3F69-C2CE61551ADA}"/>
              </a:ext>
            </a:extLst>
          </p:cNvPr>
          <p:cNvSpPr txBox="1"/>
          <p:nvPr userDrawn="1"/>
        </p:nvSpPr>
        <p:spPr>
          <a:xfrm>
            <a:off x="1146627" y="6248400"/>
            <a:ext cx="9927772" cy="595085"/>
          </a:xfrm>
          <a:prstGeom prst="rect">
            <a:avLst/>
          </a:prstGeom>
          <a:noFill/>
        </p:spPr>
        <p:txBody>
          <a:bodyPr wrap="square" anchor="ctr">
            <a:noAutofit/>
          </a:bodyPr>
          <a:lstStyle/>
          <a:p>
            <a:pPr algn="ctr"/>
            <a:r>
              <a:rPr lang="en-US" sz="800" b="0">
                <a:latin typeface="Calibri" panose="020F0502020204030204" pitchFamily="34" charset="0"/>
                <a:cs typeface="Calibri" panose="020F0502020204030204" pitchFamily="34" charset="0"/>
              </a:rPr>
              <a:t>Copyright © 2025 by Hartford Funds</a:t>
            </a:r>
          </a:p>
        </p:txBody>
      </p:sp>
      <p:pic>
        <p:nvPicPr>
          <p:cNvPr id="8" name="Picture 7" descr="A blue and black logo&#10;&#10;Description automatically generated">
            <a:extLst>
              <a:ext uri="{FF2B5EF4-FFF2-40B4-BE49-F238E27FC236}">
                <a16:creationId xmlns:a16="http://schemas.microsoft.com/office/drawing/2014/main" id="{31E9BFD3-C81C-5E7E-A199-E63D2054821B}"/>
              </a:ext>
            </a:extLst>
          </p:cNvPr>
          <p:cNvPicPr>
            <a:picLocks noChangeAspect="1"/>
          </p:cNvPicPr>
          <p:nvPr userDrawn="1"/>
        </p:nvPicPr>
        <p:blipFill>
          <a:blip r:embed="rId3"/>
          <a:stretch>
            <a:fillRect/>
          </a:stretch>
        </p:blipFill>
        <p:spPr>
          <a:xfrm>
            <a:off x="457200" y="6448319"/>
            <a:ext cx="202232" cy="195513"/>
          </a:xfrm>
          <a:prstGeom prst="rect">
            <a:avLst/>
          </a:prstGeom>
        </p:spPr>
      </p:pic>
      <p:sp>
        <p:nvSpPr>
          <p:cNvPr id="9" name="Rectangle 8">
            <a:extLst>
              <a:ext uri="{FF2B5EF4-FFF2-40B4-BE49-F238E27FC236}">
                <a16:creationId xmlns:a16="http://schemas.microsoft.com/office/drawing/2014/main" id="{0CB1397F-60FE-DF74-9945-2065BDADD32D}"/>
              </a:ext>
            </a:extLst>
          </p:cNvPr>
          <p:cNvSpPr/>
          <p:nvPr userDrawn="1"/>
        </p:nvSpPr>
        <p:spPr bwMode="auto">
          <a:xfrm>
            <a:off x="0" y="1"/>
            <a:ext cx="12192000" cy="548640"/>
          </a:xfrm>
          <a:prstGeom prst="rect">
            <a:avLst/>
          </a:prstGeom>
          <a:solidFill>
            <a:srgbClr val="00857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 name="Title Placeholder 4">
            <a:extLst>
              <a:ext uri="{FF2B5EF4-FFF2-40B4-BE49-F238E27FC236}">
                <a16:creationId xmlns:a16="http://schemas.microsoft.com/office/drawing/2014/main" id="{7B6D973C-5233-804E-12BF-38B11026B2AF}"/>
              </a:ext>
            </a:extLst>
          </p:cNvPr>
          <p:cNvSpPr>
            <a:spLocks noGrp="1"/>
          </p:cNvSpPr>
          <p:nvPr>
            <p:ph type="title"/>
          </p:nvPr>
        </p:nvSpPr>
        <p:spPr>
          <a:xfrm>
            <a:off x="945078" y="1188588"/>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6" name="Slide Number Placeholder 5">
            <a:extLst>
              <a:ext uri="{FF2B5EF4-FFF2-40B4-BE49-F238E27FC236}">
                <a16:creationId xmlns:a16="http://schemas.microsoft.com/office/drawing/2014/main" id="{809B3EC4-A2C6-599B-134A-9372CC81836D}"/>
              </a:ext>
            </a:extLst>
          </p:cNvPr>
          <p:cNvSpPr>
            <a:spLocks noGrp="1"/>
          </p:cNvSpPr>
          <p:nvPr>
            <p:ph type="sldNum" sz="quarter" idx="4"/>
          </p:nvPr>
        </p:nvSpPr>
        <p:spPr>
          <a:xfrm>
            <a:off x="8610599" y="6248400"/>
            <a:ext cx="3324101" cy="597767"/>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a:t>
            </a:fld>
            <a:endParaRPr lang="en-US">
              <a:latin typeface="Calibri" panose="020F0502020204030204" pitchFamily="34" charset="0"/>
            </a:endParaRPr>
          </a:p>
        </p:txBody>
      </p:sp>
      <p:sp>
        <p:nvSpPr>
          <p:cNvPr id="3" name="Text Box 4">
            <a:extLst>
              <a:ext uri="{FF2B5EF4-FFF2-40B4-BE49-F238E27FC236}">
                <a16:creationId xmlns:a16="http://schemas.microsoft.com/office/drawing/2014/main" id="{19F655AA-E077-8A2B-4EAC-544EFD2E7DB7}"/>
              </a:ext>
            </a:extLst>
          </p:cNvPr>
          <p:cNvSpPr txBox="1">
            <a:spLocks noChangeArrowheads="1"/>
          </p:cNvSpPr>
          <p:nvPr userDrawn="1"/>
        </p:nvSpPr>
        <p:spPr bwMode="auto">
          <a:xfrm>
            <a:off x="457200" y="154705"/>
            <a:ext cx="7363628" cy="284950"/>
          </a:xfrm>
          <a:prstGeom prst="rect">
            <a:avLst/>
          </a:prstGeom>
          <a:noFill/>
          <a:ln w="9525">
            <a:noFill/>
            <a:miter lim="800000"/>
            <a:headEnd/>
            <a:tailEnd/>
          </a:ln>
        </p:spPr>
        <p:txBody>
          <a:bodyPr wrap="square" anchor="ctr">
            <a:spAutoFit/>
          </a:bodyPr>
          <a:lstStyle/>
          <a:p>
            <a:pPr>
              <a:lnSpc>
                <a:spcPct val="75000"/>
              </a:lnSpc>
            </a:pPr>
            <a:r>
              <a:rPr lang="en-US" sz="1600">
                <a:solidFill>
                  <a:schemeClr val="bg1"/>
                </a:solidFill>
                <a:latin typeface="Calibri" panose="020F0502020204030204" pitchFamily="34" charset="0"/>
                <a:cs typeface="Calibri" panose="020F0502020204030204" pitchFamily="34" charset="0"/>
              </a:rPr>
              <a:t>WHY WOMEN DON’T ASK</a:t>
            </a:r>
          </a:p>
        </p:txBody>
      </p:sp>
    </p:spTree>
    <p:extLst>
      <p:ext uri="{BB962C8B-B14F-4D97-AF65-F5344CB8AC3E}">
        <p14:creationId xmlns:p14="http://schemas.microsoft.com/office/powerpoint/2010/main" val="1024951308"/>
      </p:ext>
    </p:extLst>
  </p:cSld>
  <p:clrMap bg1="lt1" tx1="dk1" bg2="lt2" tx2="dk2" accent1="accent1" accent2="accent2" accent3="accent3" accent4="accent4" accent5="accent5" accent6="accent6" hlink="hlink" folHlink="folHlink"/>
  <p:sldLayoutIdLst>
    <p:sldLayoutId id="2147483683" r:id="rId1"/>
  </p:sldLayoutIdLst>
  <p:transition>
    <p:fade/>
  </p:transition>
  <p:hf hdr="0" ftr="0" dt="0"/>
  <p:txStyles>
    <p:titleStyle>
      <a:lvl1pPr algn="ctr" rtl="0" eaLnBrk="0" fontAlgn="base" hangingPunct="0">
        <a:spcBef>
          <a:spcPct val="0"/>
        </a:spcBef>
        <a:spcAft>
          <a:spcPct val="0"/>
        </a:spcAft>
        <a:defRPr sz="3500" b="0">
          <a:solidFill>
            <a:schemeClr val="tx1"/>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50000"/>
        </a:spcBef>
        <a:spcAft>
          <a:spcPct val="0"/>
        </a:spcAft>
        <a:buChar char="–"/>
        <a:defRPr sz="2000">
          <a:solidFill>
            <a:schemeClr val="tx1"/>
          </a:solidFill>
          <a:latin typeface="+mn-lt"/>
        </a:defRPr>
      </a:lvl2pPr>
      <a:lvl3pPr marL="1143000" indent="-228600" algn="l" rtl="0" eaLnBrk="0" fontAlgn="base" hangingPunct="0">
        <a:spcBef>
          <a:spcPct val="50000"/>
        </a:spcBef>
        <a:spcAft>
          <a:spcPct val="0"/>
        </a:spcAft>
        <a:buChar char="•"/>
        <a:defRPr>
          <a:solidFill>
            <a:schemeClr val="tx1"/>
          </a:solidFill>
          <a:latin typeface="+mn-lt"/>
        </a:defRPr>
      </a:lvl3pPr>
      <a:lvl4pPr marL="1600200" indent="-228600" algn="l" rtl="0" eaLnBrk="0" fontAlgn="base" hangingPunct="0">
        <a:spcBef>
          <a:spcPct val="50000"/>
        </a:spcBef>
        <a:spcAft>
          <a:spcPct val="0"/>
        </a:spcAft>
        <a:buChar char="–"/>
        <a:defRPr sz="1600">
          <a:solidFill>
            <a:schemeClr val="tx1"/>
          </a:solidFill>
          <a:latin typeface="+mn-lt"/>
        </a:defRPr>
      </a:lvl4pPr>
      <a:lvl5pPr marL="2057400" indent="-228600" algn="l" rtl="0" eaLnBrk="0" fontAlgn="base" hangingPunct="0">
        <a:spcBef>
          <a:spcPct val="50000"/>
        </a:spcBef>
        <a:spcAft>
          <a:spcPct val="0"/>
        </a:spcAft>
        <a:buChar char="»"/>
        <a:defRPr sz="1400">
          <a:solidFill>
            <a:schemeClr val="tx1"/>
          </a:solidFill>
          <a:latin typeface="+mn-lt"/>
        </a:defRPr>
      </a:lvl5pPr>
      <a:lvl6pPr marL="2514600" indent="-228600" algn="l" rtl="0" fontAlgn="base">
        <a:spcBef>
          <a:spcPct val="50000"/>
        </a:spcBef>
        <a:spcAft>
          <a:spcPct val="0"/>
        </a:spcAft>
        <a:buChar char="»"/>
        <a:defRPr sz="1400">
          <a:solidFill>
            <a:schemeClr val="tx1"/>
          </a:solidFill>
          <a:latin typeface="+mn-lt"/>
        </a:defRPr>
      </a:lvl6pPr>
      <a:lvl7pPr marL="2971800" indent="-228600" algn="l" rtl="0" fontAlgn="base">
        <a:spcBef>
          <a:spcPct val="50000"/>
        </a:spcBef>
        <a:spcAft>
          <a:spcPct val="0"/>
        </a:spcAft>
        <a:buChar char="»"/>
        <a:defRPr sz="1400">
          <a:solidFill>
            <a:schemeClr val="tx1"/>
          </a:solidFill>
          <a:latin typeface="+mn-lt"/>
        </a:defRPr>
      </a:lvl7pPr>
      <a:lvl8pPr marL="3429000" indent="-228600" algn="l" rtl="0" fontAlgn="base">
        <a:spcBef>
          <a:spcPct val="50000"/>
        </a:spcBef>
        <a:spcAft>
          <a:spcPct val="0"/>
        </a:spcAft>
        <a:buChar char="»"/>
        <a:defRPr sz="1400">
          <a:solidFill>
            <a:schemeClr val="tx1"/>
          </a:solidFill>
          <a:latin typeface="+mn-lt"/>
        </a:defRPr>
      </a:lvl8pPr>
      <a:lvl9pPr marL="3886200" indent="-228600" algn="l" rtl="0" fontAlgn="base">
        <a:spcBef>
          <a:spcPct val="5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1ED583F-3799-19C8-B614-387500ED879C}"/>
              </a:ext>
            </a:extLst>
          </p:cNvPr>
          <p:cNvSpPr txBox="1"/>
          <p:nvPr userDrawn="1"/>
        </p:nvSpPr>
        <p:spPr>
          <a:xfrm>
            <a:off x="1146627" y="6265960"/>
            <a:ext cx="9927772" cy="595085"/>
          </a:xfrm>
          <a:prstGeom prst="rect">
            <a:avLst/>
          </a:prstGeom>
          <a:noFill/>
        </p:spPr>
        <p:txBody>
          <a:bodyPr wrap="square" anchor="ctr">
            <a:noAutofit/>
          </a:bodyPr>
          <a:lstStyle/>
          <a:p>
            <a:pPr algn="ctr"/>
            <a:r>
              <a:rPr lang="en-US" sz="800" b="0">
                <a:latin typeface="Calibri" panose="020F0502020204030204" pitchFamily="34" charset="0"/>
                <a:cs typeface="Calibri" panose="020F0502020204030204" pitchFamily="34" charset="0"/>
              </a:rPr>
              <a:t>Copyright © 2025 by Hartford Funds</a:t>
            </a:r>
          </a:p>
        </p:txBody>
      </p:sp>
      <p:sp>
        <p:nvSpPr>
          <p:cNvPr id="7" name="Rectangle 6">
            <a:extLst>
              <a:ext uri="{FF2B5EF4-FFF2-40B4-BE49-F238E27FC236}">
                <a16:creationId xmlns:a16="http://schemas.microsoft.com/office/drawing/2014/main" id="{F7FD61EB-3966-824A-3CA0-9814DF012D54}"/>
              </a:ext>
            </a:extLst>
          </p:cNvPr>
          <p:cNvSpPr/>
          <p:nvPr userDrawn="1"/>
        </p:nvSpPr>
        <p:spPr bwMode="auto">
          <a:xfrm>
            <a:off x="0" y="1"/>
            <a:ext cx="12192000" cy="548640"/>
          </a:xfrm>
          <a:prstGeom prst="rect">
            <a:avLst/>
          </a:prstGeom>
          <a:solidFill>
            <a:srgbClr val="598FE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10" name="Picture 9" descr="A blue and black logo&#10;&#10;Description automatically generated">
            <a:extLst>
              <a:ext uri="{FF2B5EF4-FFF2-40B4-BE49-F238E27FC236}">
                <a16:creationId xmlns:a16="http://schemas.microsoft.com/office/drawing/2014/main" id="{E836E84E-D31A-C24C-5AB4-FB59B2F1E46F}"/>
              </a:ext>
            </a:extLst>
          </p:cNvPr>
          <p:cNvPicPr>
            <a:picLocks noChangeAspect="1"/>
          </p:cNvPicPr>
          <p:nvPr userDrawn="1"/>
        </p:nvPicPr>
        <p:blipFill>
          <a:blip r:embed="rId3"/>
          <a:stretch>
            <a:fillRect/>
          </a:stretch>
        </p:blipFill>
        <p:spPr>
          <a:xfrm>
            <a:off x="457200" y="6448319"/>
            <a:ext cx="202232" cy="195513"/>
          </a:xfrm>
          <a:prstGeom prst="rect">
            <a:avLst/>
          </a:prstGeom>
        </p:spPr>
      </p:pic>
      <p:sp>
        <p:nvSpPr>
          <p:cNvPr id="2" name="Title Placeholder 1">
            <a:extLst>
              <a:ext uri="{FF2B5EF4-FFF2-40B4-BE49-F238E27FC236}">
                <a16:creationId xmlns:a16="http://schemas.microsoft.com/office/drawing/2014/main" id="{4CFCCD15-03DD-1E86-A64F-365481378DB7}"/>
              </a:ext>
            </a:extLst>
          </p:cNvPr>
          <p:cNvSpPr>
            <a:spLocks noGrp="1"/>
          </p:cNvSpPr>
          <p:nvPr>
            <p:ph type="title"/>
          </p:nvPr>
        </p:nvSpPr>
        <p:spPr>
          <a:xfrm>
            <a:off x="852574" y="948780"/>
            <a:ext cx="10515600" cy="958776"/>
          </a:xfrm>
          <a:prstGeom prst="rect">
            <a:avLst/>
          </a:prstGeom>
        </p:spPr>
        <p:txBody>
          <a:bodyPr vert="horz" lIns="0" tIns="0" rIns="0" bIns="0" rtlCol="0" anchor="t">
            <a:normAutofit/>
          </a:bodyPr>
          <a:lstStyle/>
          <a:p>
            <a:r>
              <a:rPr lang="en-US"/>
              <a:t>Click to edit Master title style</a:t>
            </a:r>
          </a:p>
        </p:txBody>
      </p:sp>
      <p:sp>
        <p:nvSpPr>
          <p:cNvPr id="6" name="Slide Number Placeholder 5">
            <a:extLst>
              <a:ext uri="{FF2B5EF4-FFF2-40B4-BE49-F238E27FC236}">
                <a16:creationId xmlns:a16="http://schemas.microsoft.com/office/drawing/2014/main" id="{F3E678C8-93A8-03B9-5AC5-5E7151AAD47A}"/>
              </a:ext>
            </a:extLst>
          </p:cNvPr>
          <p:cNvSpPr>
            <a:spLocks noGrp="1"/>
          </p:cNvSpPr>
          <p:nvPr>
            <p:ph type="sldNum" sz="quarter" idx="4"/>
          </p:nvPr>
        </p:nvSpPr>
        <p:spPr>
          <a:xfrm>
            <a:off x="8610599" y="6248400"/>
            <a:ext cx="3324101" cy="597767"/>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a:t>
            </a:fld>
            <a:endParaRPr lang="en-US">
              <a:latin typeface="Calibri" panose="020F0502020204030204" pitchFamily="34" charset="0"/>
            </a:endParaRPr>
          </a:p>
        </p:txBody>
      </p:sp>
      <p:sp>
        <p:nvSpPr>
          <p:cNvPr id="4" name="Text Box 4">
            <a:extLst>
              <a:ext uri="{FF2B5EF4-FFF2-40B4-BE49-F238E27FC236}">
                <a16:creationId xmlns:a16="http://schemas.microsoft.com/office/drawing/2014/main" id="{AA92122A-704B-467C-3A39-CBCCD2E9035F}"/>
              </a:ext>
            </a:extLst>
          </p:cNvPr>
          <p:cNvSpPr txBox="1">
            <a:spLocks noChangeArrowheads="1"/>
          </p:cNvSpPr>
          <p:nvPr userDrawn="1"/>
        </p:nvSpPr>
        <p:spPr bwMode="auto">
          <a:xfrm>
            <a:off x="457200" y="154705"/>
            <a:ext cx="7363628" cy="284950"/>
          </a:xfrm>
          <a:prstGeom prst="rect">
            <a:avLst/>
          </a:prstGeom>
          <a:noFill/>
          <a:ln w="9525">
            <a:noFill/>
            <a:miter lim="800000"/>
            <a:headEnd/>
            <a:tailEnd/>
          </a:ln>
        </p:spPr>
        <p:txBody>
          <a:bodyPr wrap="square" anchor="ctr">
            <a:spAutoFit/>
          </a:bodyPr>
          <a:lstStyle/>
          <a:p>
            <a:pPr marL="0" marR="0" lvl="0" indent="0" algn="l" defTabSz="914400" rtl="0" eaLnBrk="1" fontAlgn="base" latinLnBrk="0" hangingPunct="1">
              <a:lnSpc>
                <a:spcPct val="75000"/>
              </a:lnSpc>
              <a:spcBef>
                <a:spcPct val="0"/>
              </a:spcBef>
              <a:spcAft>
                <a:spcPct val="0"/>
              </a:spcAft>
              <a:buClrTx/>
              <a:buSzTx/>
              <a:buFontTx/>
              <a:buNone/>
              <a:tabLst/>
              <a:defRPr/>
            </a:pPr>
            <a:r>
              <a:rPr lang="en-US" sz="1600">
                <a:solidFill>
                  <a:schemeClr val="bg1"/>
                </a:solidFill>
                <a:latin typeface="Calibri" panose="020F0502020204030204" pitchFamily="34" charset="0"/>
                <a:cs typeface="Calibri" panose="020F0502020204030204" pitchFamily="34" charset="0"/>
              </a:rPr>
              <a:t>HOW TO NEGOTIATE</a:t>
            </a:r>
          </a:p>
        </p:txBody>
      </p:sp>
    </p:spTree>
    <p:extLst>
      <p:ext uri="{BB962C8B-B14F-4D97-AF65-F5344CB8AC3E}">
        <p14:creationId xmlns:p14="http://schemas.microsoft.com/office/powerpoint/2010/main" val="3904116164"/>
      </p:ext>
    </p:extLst>
  </p:cSld>
  <p:clrMap bg1="lt1" tx1="dk1" bg2="lt2" tx2="dk2" accent1="accent1" accent2="accent2" accent3="accent3" accent4="accent4" accent5="accent5" accent6="accent6" hlink="hlink" folHlink="folHlink"/>
  <p:sldLayoutIdLst>
    <p:sldLayoutId id="2147483685" r:id="rId1"/>
  </p:sldLayoutIdLst>
  <p:hf hdr="0" ftr="0" dt="0"/>
  <p:txStyles>
    <p:titleStyle>
      <a:lvl1pPr algn="ctr" defTabSz="914400" rtl="0" eaLnBrk="1" latinLnBrk="0" hangingPunct="1">
        <a:lnSpc>
          <a:spcPct val="90000"/>
        </a:lnSpc>
        <a:spcBef>
          <a:spcPct val="0"/>
        </a:spcBef>
        <a:buNone/>
        <a:defRPr sz="30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24537-5C01-1088-6E15-60C100BE56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0" lang="en-US" sz="3000" b="0" i="0" u="none" strike="noStrike" kern="1200" cap="none" spc="0" normalizeH="0" baseline="0" noProof="0">
                <a:ln>
                  <a:noFill/>
                </a:ln>
                <a:solidFill>
                  <a:prstClr val="black"/>
                </a:solidFill>
                <a:effectLst/>
                <a:uLnTx/>
                <a:uFillTx/>
                <a:latin typeface="Calibri" panose="020F0502020204030204"/>
                <a:ea typeface="+mj-ea"/>
                <a:cs typeface="+mj-cs"/>
              </a:rPr>
              <a:t>Click to edit Master title style</a:t>
            </a:r>
            <a:endParaRPr lang="en-US"/>
          </a:p>
        </p:txBody>
      </p:sp>
      <p:sp>
        <p:nvSpPr>
          <p:cNvPr id="3" name="TextBox 2">
            <a:extLst>
              <a:ext uri="{FF2B5EF4-FFF2-40B4-BE49-F238E27FC236}">
                <a16:creationId xmlns:a16="http://schemas.microsoft.com/office/drawing/2014/main" id="{87E5C416-2A85-6669-801D-27172A50464E}"/>
              </a:ext>
            </a:extLst>
          </p:cNvPr>
          <p:cNvSpPr txBox="1"/>
          <p:nvPr userDrawn="1"/>
        </p:nvSpPr>
        <p:spPr>
          <a:xfrm>
            <a:off x="1146627" y="6265960"/>
            <a:ext cx="9927772" cy="595085"/>
          </a:xfrm>
          <a:prstGeom prst="rect">
            <a:avLst/>
          </a:prstGeom>
          <a:noFill/>
        </p:spPr>
        <p:txBody>
          <a:bodyPr wrap="square" anchor="ctr">
            <a:noAutofit/>
          </a:bodyPr>
          <a:lstStyle/>
          <a:p>
            <a:pPr algn="ctr"/>
            <a:r>
              <a:rPr lang="en-US" sz="800" b="0">
                <a:latin typeface="Calibri" panose="020F0502020204030204" pitchFamily="34" charset="0"/>
                <a:cs typeface="Calibri" panose="020F0502020204030204" pitchFamily="34" charset="0"/>
              </a:rPr>
              <a:t>Copyright © 2025 by Hartford Funds</a:t>
            </a:r>
          </a:p>
        </p:txBody>
      </p:sp>
      <p:pic>
        <p:nvPicPr>
          <p:cNvPr id="4" name="Picture 3" descr="A blue and black logo&#10;&#10;Description automatically generated">
            <a:extLst>
              <a:ext uri="{FF2B5EF4-FFF2-40B4-BE49-F238E27FC236}">
                <a16:creationId xmlns:a16="http://schemas.microsoft.com/office/drawing/2014/main" id="{AFEBE266-FF62-6003-9705-615884031213}"/>
              </a:ext>
            </a:extLst>
          </p:cNvPr>
          <p:cNvPicPr>
            <a:picLocks noChangeAspect="1"/>
          </p:cNvPicPr>
          <p:nvPr userDrawn="1"/>
        </p:nvPicPr>
        <p:blipFill>
          <a:blip r:embed="rId3"/>
          <a:stretch>
            <a:fillRect/>
          </a:stretch>
        </p:blipFill>
        <p:spPr>
          <a:xfrm>
            <a:off x="457200" y="6448319"/>
            <a:ext cx="202232" cy="195513"/>
          </a:xfrm>
          <a:prstGeom prst="rect">
            <a:avLst/>
          </a:prstGeom>
        </p:spPr>
      </p:pic>
      <p:sp>
        <p:nvSpPr>
          <p:cNvPr id="6" name="Slide Number Placeholder 5">
            <a:extLst>
              <a:ext uri="{FF2B5EF4-FFF2-40B4-BE49-F238E27FC236}">
                <a16:creationId xmlns:a16="http://schemas.microsoft.com/office/drawing/2014/main" id="{490C71CE-213B-F4F7-DE7B-2D5A14380AD5}"/>
              </a:ext>
            </a:extLst>
          </p:cNvPr>
          <p:cNvSpPr>
            <a:spLocks noGrp="1"/>
          </p:cNvSpPr>
          <p:nvPr>
            <p:ph type="sldNum" sz="quarter" idx="4"/>
          </p:nvPr>
        </p:nvSpPr>
        <p:spPr>
          <a:xfrm>
            <a:off x="8610599" y="6248400"/>
            <a:ext cx="3324101" cy="597767"/>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a:t>
            </a:fld>
            <a:endParaRPr lang="en-US">
              <a:latin typeface="Calibri" panose="020F0502020204030204" pitchFamily="34" charset="0"/>
            </a:endParaRPr>
          </a:p>
        </p:txBody>
      </p:sp>
    </p:spTree>
    <p:extLst>
      <p:ext uri="{BB962C8B-B14F-4D97-AF65-F5344CB8AC3E}">
        <p14:creationId xmlns:p14="http://schemas.microsoft.com/office/powerpoint/2010/main" val="506547449"/>
      </p:ext>
    </p:extLst>
  </p:cSld>
  <p:clrMap bg1="lt1" tx1="dk1" bg2="lt2" tx2="dk2" accent1="accent1" accent2="accent2" accent3="accent3" accent4="accent4" accent5="accent5" accent6="accent6" hlink="hlink" folHlink="folHlink"/>
  <p:sldLayoutIdLst>
    <p:sldLayoutId id="2147483688" r:id="rId1"/>
  </p:sldLayoutIdLst>
  <p:hf hdr="0" ftr="0" dt="0"/>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emf"/><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5.emf"/></Relationships>
</file>

<file path=ppt/slides/_rels/slide21.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2.svg"/></Relationships>
</file>

<file path=ppt/slides/_rels/slide29.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0.wmf"/></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53.sv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AE9A1D-EF13-C2DA-69C3-CBC83B0CA06A}"/>
              </a:ext>
            </a:extLst>
          </p:cNvPr>
          <p:cNvPicPr>
            <a:picLocks noChangeAspect="1"/>
          </p:cNvPicPr>
          <p:nvPr/>
        </p:nvPicPr>
        <p:blipFill rotWithShape="1">
          <a:blip r:embed="rId3"/>
          <a:srcRect l="8660" r="9476"/>
          <a:stretch/>
        </p:blipFill>
        <p:spPr>
          <a:xfrm>
            <a:off x="5343122" y="0"/>
            <a:ext cx="6963177" cy="5696558"/>
          </a:xfrm>
          <a:prstGeom prst="rect">
            <a:avLst/>
          </a:prstGeom>
        </p:spPr>
      </p:pic>
      <p:cxnSp>
        <p:nvCxnSpPr>
          <p:cNvPr id="3" name="Straight Connector 2">
            <a:extLst>
              <a:ext uri="{FF2B5EF4-FFF2-40B4-BE49-F238E27FC236}">
                <a16:creationId xmlns:a16="http://schemas.microsoft.com/office/drawing/2014/main" id="{B5A60306-860D-0F68-90B3-22AF73330C2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20A2FA5-4CA6-97F2-B23B-3AD7A2CDAEC2}"/>
              </a:ext>
            </a:extLst>
          </p:cNvPr>
          <p:cNvSpPr/>
          <p:nvPr/>
        </p:nvSpPr>
        <p:spPr bwMode="auto">
          <a:xfrm>
            <a:off x="-26741" y="2438"/>
            <a:ext cx="6096000" cy="5676900"/>
          </a:xfrm>
          <a:prstGeom prst="rect">
            <a:avLst/>
          </a:prstGeom>
          <a:solidFill>
            <a:srgbClr val="0E20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3C"/>
              </a:solidFill>
              <a:effectLst/>
              <a:uLnTx/>
              <a:uFillTx/>
            </a:endParaRPr>
          </a:p>
        </p:txBody>
      </p:sp>
      <p:sp>
        <p:nvSpPr>
          <p:cNvPr id="7" name="Rectangle 6">
            <a:extLst>
              <a:ext uri="{FF2B5EF4-FFF2-40B4-BE49-F238E27FC236}">
                <a16:creationId xmlns:a16="http://schemas.microsoft.com/office/drawing/2014/main" id="{7049B16F-A903-DC06-1C4E-33A4CF1623D9}"/>
              </a:ext>
            </a:extLst>
          </p:cNvPr>
          <p:cNvSpPr/>
          <p:nvPr/>
        </p:nvSpPr>
        <p:spPr>
          <a:xfrm>
            <a:off x="650590" y="629587"/>
            <a:ext cx="10864079" cy="4384373"/>
          </a:xfrm>
          <a:prstGeom prst="rect">
            <a:avLst/>
          </a:prstGeom>
          <a:noFill/>
          <a:ln w="25400" cap="flat" cmpd="sng" algn="ctr">
            <a:solidFill>
              <a:srgbClr val="FBAB1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0" name="Graphic 9" descr="Hartford Funds Logo&#10;Our benchmark is the investor®">
            <a:extLst>
              <a:ext uri="{FF2B5EF4-FFF2-40B4-BE49-F238E27FC236}">
                <a16:creationId xmlns:a16="http://schemas.microsoft.com/office/drawing/2014/main" id="{5A1A206E-1A8E-5426-2E59-AD935810881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67568" y="6080339"/>
            <a:ext cx="2044699" cy="384048"/>
          </a:xfrm>
          <a:prstGeom prst="rect">
            <a:avLst/>
          </a:prstGeom>
        </p:spPr>
      </p:pic>
      <p:sp>
        <p:nvSpPr>
          <p:cNvPr id="11" name="Title 1">
            <a:extLst>
              <a:ext uri="{FF2B5EF4-FFF2-40B4-BE49-F238E27FC236}">
                <a16:creationId xmlns:a16="http://schemas.microsoft.com/office/drawing/2014/main" id="{A3D8E80B-C685-4456-841B-286956ED426D}"/>
              </a:ext>
            </a:extLst>
          </p:cNvPr>
          <p:cNvSpPr txBox="1">
            <a:spLocks/>
          </p:cNvSpPr>
          <p:nvPr/>
        </p:nvSpPr>
        <p:spPr>
          <a:xfrm>
            <a:off x="1430497" y="2023270"/>
            <a:ext cx="3527105" cy="249078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fontAlgn="auto">
              <a:spcAft>
                <a:spcPts val="1200"/>
              </a:spcAft>
            </a:pPr>
            <a:r>
              <a:rPr lang="en-US" sz="3600" b="0">
                <a:solidFill>
                  <a:schemeClr val="bg1"/>
                </a:solidFill>
                <a:latin typeface="+mn-lt"/>
                <a:cs typeface="Arial"/>
              </a:rPr>
              <a:t>Ask for More</a:t>
            </a:r>
            <a:endParaRPr lang="en-US" sz="3600" b="0">
              <a:solidFill>
                <a:schemeClr val="bg1"/>
              </a:solidFill>
              <a:latin typeface="+mn-lt"/>
              <a:ea typeface="Calibri"/>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800" b="0">
                <a:solidFill>
                  <a:srgbClr val="FFFFFF"/>
                </a:solidFill>
                <a:latin typeface="Calibri"/>
                <a:ea typeface="Calibri"/>
                <a:cs typeface="Calibri"/>
              </a:rPr>
              <a:t>Unlocking the power of everyday negotiation</a:t>
            </a:r>
            <a:endParaRPr lang="en-US" sz="1800" b="0" i="0" u="none" strike="noStrike" kern="1200" cap="none" spc="0" normalizeH="0" baseline="0" noProof="0">
              <a:ln>
                <a:noFill/>
              </a:ln>
              <a:solidFill>
                <a:srgbClr val="FFFFFF"/>
              </a:solidFill>
              <a:effectLst/>
              <a:uLnTx/>
              <a:uFillTx/>
              <a:latin typeface="Calibri"/>
              <a:ea typeface="Calibri"/>
              <a:cs typeface="Calibri"/>
            </a:endParaRPr>
          </a:p>
        </p:txBody>
      </p:sp>
      <p:sp>
        <p:nvSpPr>
          <p:cNvPr id="4" name="Slide Number Placeholder 3">
            <a:extLst>
              <a:ext uri="{FF2B5EF4-FFF2-40B4-BE49-F238E27FC236}">
                <a16:creationId xmlns:a16="http://schemas.microsoft.com/office/drawing/2014/main" id="{7037BEA7-B8F8-298E-4D50-A09C751D1560}"/>
              </a:ext>
            </a:extLst>
          </p:cNvPr>
          <p:cNvSpPr>
            <a:spLocks noGrp="1"/>
          </p:cNvSpPr>
          <p:nvPr>
            <p:ph type="sldNum" sz="quarter" idx="10"/>
          </p:nvPr>
        </p:nvSpPr>
        <p:spPr/>
        <p:txBody>
          <a:bodyPr/>
          <a:lstStyle/>
          <a:p>
            <a:pPr algn="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lgn="r">
                <a:defRPr/>
              </a:pPr>
              <a:t>1</a:t>
            </a:fld>
            <a:endParaRPr lang="en-US">
              <a:latin typeface="Calibri" panose="020F0502020204030204" pitchFamily="34" charset="0"/>
            </a:endParaRPr>
          </a:p>
        </p:txBody>
      </p:sp>
      <p:sp>
        <p:nvSpPr>
          <p:cNvPr id="6" name="TextBox 5">
            <a:extLst>
              <a:ext uri="{FF2B5EF4-FFF2-40B4-BE49-F238E27FC236}">
                <a16:creationId xmlns:a16="http://schemas.microsoft.com/office/drawing/2014/main" id="{DEA2B1DD-E6E6-8B32-EBBD-4D5A68F6ABA7}"/>
              </a:ext>
            </a:extLst>
          </p:cNvPr>
          <p:cNvSpPr txBox="1"/>
          <p:nvPr/>
        </p:nvSpPr>
        <p:spPr>
          <a:xfrm>
            <a:off x="525262" y="6122490"/>
            <a:ext cx="2740452" cy="369332"/>
          </a:xfrm>
          <a:prstGeom prst="rect">
            <a:avLst/>
          </a:prstGeom>
          <a:noFill/>
        </p:spPr>
        <p:txBody>
          <a:bodyPr wrap="square" lIns="91440" tIns="45720" rIns="91440" bIns="45720" rtlCol="0" anchor="t">
            <a:spAutoFit/>
          </a:bodyPr>
          <a:lstStyle/>
          <a:p>
            <a:pPr marR="0" algn="l" rtl="0"/>
            <a:r>
              <a:rPr lang="en-US" sz="900" b="0" i="1" u="none" strike="noStrike">
                <a:solidFill>
                  <a:srgbClr val="000000"/>
                </a:solidFill>
                <a:latin typeface="Open Sans" panose="020B0606030504020204" pitchFamily="34" charset="0"/>
              </a:rPr>
              <a:t>Created in collaboration with Linda Babcock, PhD, Professor Emerita, Carnegie Mellon University</a:t>
            </a:r>
          </a:p>
        </p:txBody>
      </p:sp>
    </p:spTree>
    <p:extLst>
      <p:ext uri="{BB962C8B-B14F-4D97-AF65-F5344CB8AC3E}">
        <p14:creationId xmlns:p14="http://schemas.microsoft.com/office/powerpoint/2010/main" val="657241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115A43-2F41-15C8-4C1D-88C020015AB4}"/>
              </a:ext>
            </a:extLst>
          </p:cNvPr>
          <p:cNvSpPr/>
          <p:nvPr/>
        </p:nvSpPr>
        <p:spPr bwMode="auto">
          <a:xfrm>
            <a:off x="0" y="546754"/>
            <a:ext cx="12192000" cy="5701645"/>
          </a:xfrm>
          <a:prstGeom prst="rect">
            <a:avLst/>
          </a:prstGeom>
          <a:solidFill>
            <a:srgbClr val="005D5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AFA89B47-16BD-ADB0-4A6F-E06514DF2E71}"/>
              </a:ext>
            </a:extLst>
          </p:cNvPr>
          <p:cNvSpPr>
            <a:spLocks noGrp="1"/>
          </p:cNvSpPr>
          <p:nvPr>
            <p:ph type="title"/>
          </p:nvPr>
        </p:nvSpPr>
        <p:spPr/>
        <p:txBody>
          <a:bodyPr>
            <a:normAutofit/>
          </a:bodyPr>
          <a:lstStyle/>
          <a:p>
            <a:r>
              <a:rPr lang="en-US" sz="4000">
                <a:solidFill>
                  <a:schemeClr val="bg1"/>
                </a:solidFill>
              </a:rPr>
              <a:t>The Costs of Not Negotiating</a:t>
            </a:r>
          </a:p>
        </p:txBody>
      </p:sp>
      <p:sp>
        <p:nvSpPr>
          <p:cNvPr id="5" name="TextBox 4">
            <a:extLst>
              <a:ext uri="{FF2B5EF4-FFF2-40B4-BE49-F238E27FC236}">
                <a16:creationId xmlns:a16="http://schemas.microsoft.com/office/drawing/2014/main" id="{8DA3871C-F2B2-073A-9B72-011FE4D5909B}"/>
              </a:ext>
            </a:extLst>
          </p:cNvPr>
          <p:cNvSpPr txBox="1"/>
          <p:nvPr/>
        </p:nvSpPr>
        <p:spPr>
          <a:xfrm>
            <a:off x="938993" y="4521958"/>
            <a:ext cx="2915728" cy="523220"/>
          </a:xfrm>
          <a:prstGeom prst="rect">
            <a:avLst/>
          </a:prstGeom>
          <a:noFill/>
        </p:spPr>
        <p:txBody>
          <a:bodyPr wrap="square">
            <a:spAutoFit/>
          </a:bodyPr>
          <a:lstStyle/>
          <a:p>
            <a:pPr algn="ctr"/>
            <a:r>
              <a:rPr lang="en-US" sz="2800" b="0">
                <a:solidFill>
                  <a:schemeClr val="bg1"/>
                </a:solidFill>
                <a:latin typeface="Calibri" panose="020F0502020204030204" pitchFamily="34" charset="0"/>
                <a:cs typeface="Calibri" panose="020F0502020204030204" pitchFamily="34" charset="0"/>
              </a:rPr>
              <a:t>Financial Health</a:t>
            </a:r>
          </a:p>
        </p:txBody>
      </p:sp>
      <p:sp>
        <p:nvSpPr>
          <p:cNvPr id="7" name="TextBox 6">
            <a:extLst>
              <a:ext uri="{FF2B5EF4-FFF2-40B4-BE49-F238E27FC236}">
                <a16:creationId xmlns:a16="http://schemas.microsoft.com/office/drawing/2014/main" id="{23100F6F-0329-3CCA-3391-AAF208EAA733}"/>
              </a:ext>
            </a:extLst>
          </p:cNvPr>
          <p:cNvSpPr txBox="1"/>
          <p:nvPr/>
        </p:nvSpPr>
        <p:spPr>
          <a:xfrm>
            <a:off x="4647397" y="4529218"/>
            <a:ext cx="2915728" cy="523220"/>
          </a:xfrm>
          <a:prstGeom prst="rect">
            <a:avLst/>
          </a:prstGeom>
          <a:noFill/>
        </p:spPr>
        <p:txBody>
          <a:bodyPr wrap="square">
            <a:spAutoFit/>
          </a:bodyPr>
          <a:lstStyle/>
          <a:p>
            <a:pPr algn="ctr"/>
            <a:r>
              <a:rPr lang="en-US" sz="2800" b="0">
                <a:solidFill>
                  <a:schemeClr val="bg1"/>
                </a:solidFill>
                <a:latin typeface="Calibri" panose="020F0502020204030204" pitchFamily="34" charset="0"/>
                <a:cs typeface="Calibri" panose="020F0502020204030204" pitchFamily="34" charset="0"/>
              </a:rPr>
              <a:t>Mental Health</a:t>
            </a:r>
          </a:p>
        </p:txBody>
      </p:sp>
      <p:sp>
        <p:nvSpPr>
          <p:cNvPr id="8" name="TextBox 7">
            <a:extLst>
              <a:ext uri="{FF2B5EF4-FFF2-40B4-BE49-F238E27FC236}">
                <a16:creationId xmlns:a16="http://schemas.microsoft.com/office/drawing/2014/main" id="{79E79F0E-5EA4-8D10-CF0F-84D9496C0577}"/>
              </a:ext>
            </a:extLst>
          </p:cNvPr>
          <p:cNvSpPr txBox="1"/>
          <p:nvPr/>
        </p:nvSpPr>
        <p:spPr>
          <a:xfrm>
            <a:off x="8319509" y="4529218"/>
            <a:ext cx="2915728" cy="523220"/>
          </a:xfrm>
          <a:prstGeom prst="rect">
            <a:avLst/>
          </a:prstGeom>
          <a:noFill/>
        </p:spPr>
        <p:txBody>
          <a:bodyPr wrap="square">
            <a:spAutoFit/>
          </a:bodyPr>
          <a:lstStyle/>
          <a:p>
            <a:pPr algn="ctr"/>
            <a:r>
              <a:rPr lang="en-US" sz="2800" b="0">
                <a:solidFill>
                  <a:schemeClr val="bg1"/>
                </a:solidFill>
                <a:latin typeface="Calibri" panose="020F0502020204030204" pitchFamily="34" charset="0"/>
                <a:cs typeface="Calibri" panose="020F0502020204030204" pitchFamily="34" charset="0"/>
              </a:rPr>
              <a:t>Physical Health</a:t>
            </a:r>
          </a:p>
        </p:txBody>
      </p:sp>
      <p:pic>
        <p:nvPicPr>
          <p:cNvPr id="14" name="Picture 13" descr="A stethoscope with a black background&#10;&#10;Description automatically generated">
            <a:extLst>
              <a:ext uri="{FF2B5EF4-FFF2-40B4-BE49-F238E27FC236}">
                <a16:creationId xmlns:a16="http://schemas.microsoft.com/office/drawing/2014/main" id="{84DB5CD9-2938-AA96-63A9-FB09611BF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4495" y="2801774"/>
            <a:ext cx="1269555" cy="1280160"/>
          </a:xfrm>
          <a:prstGeom prst="rect">
            <a:avLst/>
          </a:prstGeom>
        </p:spPr>
      </p:pic>
      <p:pic>
        <p:nvPicPr>
          <p:cNvPr id="16" name="Picture 15">
            <a:extLst>
              <a:ext uri="{FF2B5EF4-FFF2-40B4-BE49-F238E27FC236}">
                <a16:creationId xmlns:a16="http://schemas.microsoft.com/office/drawing/2014/main" id="{6FF601B4-6560-0B0F-B285-55519134C5E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19080" y="2802336"/>
            <a:ext cx="1391154" cy="1188720"/>
          </a:xfrm>
          <a:prstGeom prst="rect">
            <a:avLst/>
          </a:prstGeom>
        </p:spPr>
      </p:pic>
      <p:pic>
        <p:nvPicPr>
          <p:cNvPr id="20" name="Picture 19">
            <a:extLst>
              <a:ext uri="{FF2B5EF4-FFF2-40B4-BE49-F238E27FC236}">
                <a16:creationId xmlns:a16="http://schemas.microsoft.com/office/drawing/2014/main" id="{904C0A89-8646-5C96-AC91-31C263ADDC3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520953" y="2782724"/>
            <a:ext cx="1073892" cy="1166964"/>
          </a:xfrm>
          <a:prstGeom prst="rect">
            <a:avLst/>
          </a:prstGeom>
        </p:spPr>
      </p:pic>
      <p:sp>
        <p:nvSpPr>
          <p:cNvPr id="4" name="Slide Number Placeholder 3">
            <a:extLst>
              <a:ext uri="{FF2B5EF4-FFF2-40B4-BE49-F238E27FC236}">
                <a16:creationId xmlns:a16="http://schemas.microsoft.com/office/drawing/2014/main" id="{D113870C-A08E-5152-DBF6-998AAB8BC061}"/>
              </a:ext>
            </a:extLst>
          </p:cNvPr>
          <p:cNvSpPr>
            <a:spLocks noGrp="1"/>
          </p:cNvSpPr>
          <p:nvPr>
            <p:ph type="sldNum" sz="quarter" idx="10"/>
          </p:nvPr>
        </p:nvSpPr>
        <p:spPr/>
        <p:txBody>
          <a:bodyPr/>
          <a:lstStyle/>
          <a:p>
            <a:pPr>
              <a:defRPr/>
            </a:pPr>
            <a:fld id="{098F27AE-F8A1-453E-8C2F-3FD5FC6AA2AE}" type="slidenum">
              <a:rPr lang="en-US" smtClean="0"/>
              <a:pPr>
                <a:defRPr/>
              </a:pPr>
              <a:t>10</a:t>
            </a:fld>
            <a:endParaRPr lang="en-US"/>
          </a:p>
        </p:txBody>
      </p:sp>
    </p:spTree>
    <p:extLst>
      <p:ext uri="{BB962C8B-B14F-4D97-AF65-F5344CB8AC3E}">
        <p14:creationId xmlns:p14="http://schemas.microsoft.com/office/powerpoint/2010/main" val="210632417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328DF8-9383-83B2-4B51-514629594E51}"/>
              </a:ext>
            </a:extLst>
          </p:cNvPr>
          <p:cNvPicPr>
            <a:picLocks noChangeAspect="1"/>
          </p:cNvPicPr>
          <p:nvPr/>
        </p:nvPicPr>
        <p:blipFill rotWithShape="1">
          <a:blip r:embed="rId3"/>
          <a:srcRect t="13378" b="10301"/>
          <a:stretch/>
        </p:blipFill>
        <p:spPr>
          <a:xfrm flipH="1">
            <a:off x="-27221" y="11833"/>
            <a:ext cx="12257315" cy="6236567"/>
          </a:xfrm>
          <a:prstGeom prst="rect">
            <a:avLst/>
          </a:prstGeom>
        </p:spPr>
      </p:pic>
      <p:sp>
        <p:nvSpPr>
          <p:cNvPr id="3" name="Google Shape;115;p9">
            <a:extLst>
              <a:ext uri="{FF2B5EF4-FFF2-40B4-BE49-F238E27FC236}">
                <a16:creationId xmlns:a16="http://schemas.microsoft.com/office/drawing/2014/main" id="{05083059-A1E7-DB55-E5F6-8655AED30834}"/>
              </a:ext>
            </a:extLst>
          </p:cNvPr>
          <p:cNvSpPr/>
          <p:nvPr/>
        </p:nvSpPr>
        <p:spPr>
          <a:xfrm>
            <a:off x="1320505" y="1600663"/>
            <a:ext cx="3477412" cy="3536475"/>
          </a:xfrm>
          <a:prstGeom prst="rect">
            <a:avLst/>
          </a:prstGeom>
          <a:solidFill>
            <a:srgbClr val="598FE4"/>
          </a:solidFill>
          <a:ln>
            <a:noFill/>
          </a:ln>
        </p:spPr>
        <p:txBody>
          <a:bodyPr spcFirstLastPara="1" wrap="square" lIns="91425" tIns="45700" rIns="91425" bIns="45700" anchor="ctr" anchorCtr="0">
            <a:noAutofit/>
          </a:bodyPr>
          <a:lstStyle/>
          <a:p>
            <a:pPr algn="ctr">
              <a:spcBef>
                <a:spcPts val="0"/>
              </a:spcBef>
              <a:spcAft>
                <a:spcPts val="0"/>
              </a:spcAft>
            </a:pPr>
            <a:endParaRPr sz="1400" b="0">
              <a:solidFill>
                <a:prstClr val="white"/>
              </a:solidFill>
              <a:latin typeface="Arial"/>
              <a:ea typeface="Arial"/>
              <a:cs typeface="Arial"/>
              <a:sym typeface="Arial"/>
            </a:endParaRPr>
          </a:p>
        </p:txBody>
      </p:sp>
      <p:sp>
        <p:nvSpPr>
          <p:cNvPr id="6" name="Google Shape;116;p9">
            <a:extLst>
              <a:ext uri="{FF2B5EF4-FFF2-40B4-BE49-F238E27FC236}">
                <a16:creationId xmlns:a16="http://schemas.microsoft.com/office/drawing/2014/main" id="{34538634-6740-B7E0-F260-C8D12BD6F33B}"/>
              </a:ext>
            </a:extLst>
          </p:cNvPr>
          <p:cNvSpPr/>
          <p:nvPr/>
        </p:nvSpPr>
        <p:spPr>
          <a:xfrm>
            <a:off x="1784724" y="2058592"/>
            <a:ext cx="2492332" cy="2546111"/>
          </a:xfrm>
          <a:prstGeom prst="rect">
            <a:avLst/>
          </a:prstGeom>
          <a:noFill/>
          <a:ln w="25400" cap="flat" cmpd="sng">
            <a:solidFill>
              <a:srgbClr val="F5A900"/>
            </a:solidFill>
            <a:prstDash val="solid"/>
            <a:round/>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pPr>
            <a:endParaRPr sz="1400" b="0" kern="0">
              <a:solidFill>
                <a:prstClr val="white"/>
              </a:solidFill>
              <a:latin typeface="Arial"/>
              <a:ea typeface="Arial"/>
              <a:cs typeface="Arial"/>
              <a:sym typeface="Arial"/>
            </a:endParaRPr>
          </a:p>
        </p:txBody>
      </p:sp>
      <p:sp>
        <p:nvSpPr>
          <p:cNvPr id="7" name="Title 1">
            <a:extLst>
              <a:ext uri="{FF2B5EF4-FFF2-40B4-BE49-F238E27FC236}">
                <a16:creationId xmlns:a16="http://schemas.microsoft.com/office/drawing/2014/main" id="{CE9BA3C9-CF67-39C8-B2DF-B5DB9363A27B}"/>
              </a:ext>
            </a:extLst>
          </p:cNvPr>
          <p:cNvSpPr txBox="1">
            <a:spLocks/>
          </p:cNvSpPr>
          <p:nvPr/>
        </p:nvSpPr>
        <p:spPr>
          <a:xfrm>
            <a:off x="1650971" y="1922006"/>
            <a:ext cx="1877320" cy="1082451"/>
          </a:xfrm>
          <a:prstGeom prst="rect">
            <a:avLst/>
          </a:prstGeom>
          <a:solidFill>
            <a:srgbClr val="598FE4"/>
          </a:solidFill>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fontAlgn="base">
              <a:spcAft>
                <a:spcPts val="0"/>
              </a:spcAft>
            </a:pPr>
            <a:r>
              <a:rPr lang="en-US" sz="3000" b="0">
                <a:solidFill>
                  <a:srgbClr val="FFFFFF"/>
                </a:solidFill>
                <a:latin typeface="Calibri" panose="020F0502020204030204" pitchFamily="34" charset="0"/>
                <a:ea typeface="+mn-ea"/>
                <a:cs typeface="Calibri" panose="020F0502020204030204" pitchFamily="34" charset="0"/>
              </a:rPr>
              <a:t>How to Negotiate </a:t>
            </a:r>
            <a:endParaRPr lang="en-US" sz="3000" b="0"/>
          </a:p>
        </p:txBody>
      </p:sp>
      <p:sp>
        <p:nvSpPr>
          <p:cNvPr id="2" name="Slide Number Placeholder 1">
            <a:extLst>
              <a:ext uri="{FF2B5EF4-FFF2-40B4-BE49-F238E27FC236}">
                <a16:creationId xmlns:a16="http://schemas.microsoft.com/office/drawing/2014/main" id="{3578395E-C3BE-E233-90BC-CA6CA6152850}"/>
              </a:ext>
            </a:extLst>
          </p:cNvPr>
          <p:cNvSpPr>
            <a:spLocks noGrp="1"/>
          </p:cNvSpPr>
          <p:nvPr>
            <p:ph type="sldNum" sz="quarter" idx="11"/>
          </p:nvPr>
        </p:nvSpPr>
        <p:spPr/>
        <p:txBody>
          <a:bodyPr/>
          <a:lstStyle/>
          <a:p>
            <a:pPr algn="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lgn="r">
                <a:defRPr/>
              </a:pPr>
              <a:t>11</a:t>
            </a:fld>
            <a:endParaRPr lang="en-US">
              <a:latin typeface="Calibri" panose="020F0502020204030204" pitchFamily="34" charset="0"/>
            </a:endParaRPr>
          </a:p>
        </p:txBody>
      </p:sp>
    </p:spTree>
    <p:extLst>
      <p:ext uri="{BB962C8B-B14F-4D97-AF65-F5344CB8AC3E}">
        <p14:creationId xmlns:p14="http://schemas.microsoft.com/office/powerpoint/2010/main" val="2031424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0A1681D-4CE6-E236-832E-2FCA89AE1069}"/>
              </a:ext>
            </a:extLst>
          </p:cNvPr>
          <p:cNvSpPr txBox="1">
            <a:spLocks/>
          </p:cNvSpPr>
          <p:nvPr/>
        </p:nvSpPr>
        <p:spPr>
          <a:xfrm>
            <a:off x="620451" y="2367991"/>
            <a:ext cx="2297664" cy="1474035"/>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How to Negotiate a Purchase</a:t>
            </a:r>
            <a:endParaRPr kumimoji="0" lang="en-US" sz="3400" b="0" i="0" u="none" strike="noStrike" kern="1200" cap="none" spc="0" normalizeH="0" baseline="0" noProof="0">
              <a:ln>
                <a:noFill/>
              </a:ln>
              <a:effectLst/>
              <a:uLnTx/>
              <a:uFillTx/>
              <a:latin typeface="Arial" charset="0"/>
              <a:ea typeface="+mn-ea"/>
              <a:cs typeface="+mn-cs"/>
            </a:endParaRPr>
          </a:p>
        </p:txBody>
      </p:sp>
      <p:pic>
        <p:nvPicPr>
          <p:cNvPr id="7" name="Picture 2">
            <a:extLst>
              <a:ext uri="{FF2B5EF4-FFF2-40B4-BE49-F238E27FC236}">
                <a16:creationId xmlns:a16="http://schemas.microsoft.com/office/drawing/2014/main" id="{C8558A59-D7CF-2160-DFDD-0D44C74E42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98" t="2" b="-78"/>
          <a:stretch/>
        </p:blipFill>
        <p:spPr bwMode="auto">
          <a:xfrm>
            <a:off x="2104570" y="541731"/>
            <a:ext cx="10087429" cy="569396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643F171-6755-69D3-A922-015C4C02AA1C}"/>
              </a:ext>
            </a:extLst>
          </p:cNvPr>
          <p:cNvSpPr>
            <a:spLocks noGrp="1"/>
          </p:cNvSpPr>
          <p:nvPr>
            <p:ph type="sldNum" sz="quarter" idx="4"/>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12</a:t>
            </a:fld>
            <a:endParaRPr lang="en-US">
              <a:latin typeface="Calibri" panose="020F0502020204030204" pitchFamily="34" charset="0"/>
            </a:endParaRPr>
          </a:p>
        </p:txBody>
      </p:sp>
    </p:spTree>
    <p:extLst>
      <p:ext uri="{BB962C8B-B14F-4D97-AF65-F5344CB8AC3E}">
        <p14:creationId xmlns:p14="http://schemas.microsoft.com/office/powerpoint/2010/main" val="387403611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2CDFF2-0515-079F-D407-0AA5698A339F}"/>
              </a:ext>
            </a:extLst>
          </p:cNvPr>
          <p:cNvPicPr>
            <a:picLocks noChangeAspect="1"/>
          </p:cNvPicPr>
          <p:nvPr/>
        </p:nvPicPr>
        <p:blipFill rotWithShape="1">
          <a:blip r:embed="rId3">
            <a:extLst>
              <a:ext uri="{28A0092B-C50C-407E-A947-70E740481C1C}">
                <a14:useLocalDpi xmlns:a14="http://schemas.microsoft.com/office/drawing/2010/main" val="0"/>
              </a:ext>
            </a:extLst>
          </a:blip>
          <a:srcRect l="3841" r="1786"/>
          <a:stretch/>
        </p:blipFill>
        <p:spPr>
          <a:xfrm>
            <a:off x="-1" y="546755"/>
            <a:ext cx="12192001" cy="5701645"/>
          </a:xfrm>
          <a:prstGeom prst="rect">
            <a:avLst/>
          </a:prstGeom>
        </p:spPr>
      </p:pic>
      <p:sp>
        <p:nvSpPr>
          <p:cNvPr id="4" name="Slide Number Placeholder 3">
            <a:extLst>
              <a:ext uri="{FF2B5EF4-FFF2-40B4-BE49-F238E27FC236}">
                <a16:creationId xmlns:a16="http://schemas.microsoft.com/office/drawing/2014/main" id="{2F398C88-08A5-AECC-18A2-7B15CF74F841}"/>
              </a:ext>
            </a:extLst>
          </p:cNvPr>
          <p:cNvSpPr>
            <a:spLocks noGrp="1"/>
          </p:cNvSpPr>
          <p:nvPr>
            <p:ph type="sldNum" sz="quarter" idx="4"/>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13</a:t>
            </a:fld>
            <a:endParaRPr lang="en-US">
              <a:latin typeface="Calibri" panose="020F0502020204030204" pitchFamily="34" charset="0"/>
            </a:endParaRPr>
          </a:p>
        </p:txBody>
      </p:sp>
    </p:spTree>
    <p:extLst>
      <p:ext uri="{BB962C8B-B14F-4D97-AF65-F5344CB8AC3E}">
        <p14:creationId xmlns:p14="http://schemas.microsoft.com/office/powerpoint/2010/main" val="361463357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4000"/>
              <a:t>Five Preparation Steps</a:t>
            </a:r>
          </a:p>
        </p:txBody>
      </p:sp>
      <p:sp>
        <p:nvSpPr>
          <p:cNvPr id="5" name="TextBox 4">
            <a:extLst>
              <a:ext uri="{FF2B5EF4-FFF2-40B4-BE49-F238E27FC236}">
                <a16:creationId xmlns:a16="http://schemas.microsoft.com/office/drawing/2014/main" id="{D8FB6C4D-AF32-E6E2-F2D9-ED78EDF70732}"/>
              </a:ext>
            </a:extLst>
          </p:cNvPr>
          <p:cNvSpPr txBox="1"/>
          <p:nvPr/>
        </p:nvSpPr>
        <p:spPr>
          <a:xfrm>
            <a:off x="653143" y="3803460"/>
            <a:ext cx="11281557" cy="1682940"/>
          </a:xfrm>
          <a:prstGeom prst="rect">
            <a:avLst/>
          </a:prstGeom>
          <a:noFill/>
        </p:spPr>
        <p:txBody>
          <a:bodyPr wrap="square" numCol="5" rtlCol="0">
            <a:noAutofit/>
          </a:bodyPr>
          <a:lstStyle/>
          <a:p>
            <a:pPr algn="ctr" defTabSz="776288">
              <a:spcAft>
                <a:spcPts val="0"/>
              </a:spcAft>
              <a:buClr>
                <a:schemeClr val="bg1"/>
              </a:buClr>
            </a:pPr>
            <a:r>
              <a:rPr lang="en-US" sz="3200" b="0">
                <a:latin typeface="+mn-lt"/>
              </a:rPr>
              <a:t>Identify what </a:t>
            </a:r>
            <a:br>
              <a:rPr lang="en-US" sz="3200" b="0">
                <a:latin typeface="+mn-lt"/>
              </a:rPr>
            </a:br>
            <a:r>
              <a:rPr lang="en-US" sz="3200" b="0">
                <a:latin typeface="+mn-lt"/>
              </a:rPr>
              <a:t>you want</a:t>
            </a:r>
          </a:p>
          <a:p>
            <a:pPr algn="ctr" defTabSz="590550">
              <a:spcAft>
                <a:spcPts val="600"/>
              </a:spcAft>
              <a:buClr>
                <a:schemeClr val="bg1"/>
              </a:buClr>
              <a:tabLst>
                <a:tab pos="2300288" algn="l"/>
              </a:tabLst>
            </a:pPr>
            <a:endParaRPr lang="en-US" sz="3200" b="0">
              <a:latin typeface="+mn-lt"/>
            </a:endParaRPr>
          </a:p>
          <a:p>
            <a:pPr algn="ctr" defTabSz="590550">
              <a:spcAft>
                <a:spcPts val="600"/>
              </a:spcAft>
              <a:buClr>
                <a:schemeClr val="bg1"/>
              </a:buClr>
              <a:tabLst>
                <a:tab pos="2300288" algn="l"/>
              </a:tabLst>
            </a:pPr>
            <a:r>
              <a:rPr lang="en-US" sz="3200" b="0">
                <a:latin typeface="+mn-lt"/>
              </a:rPr>
              <a:t>Gather information</a:t>
            </a:r>
          </a:p>
          <a:p>
            <a:pPr algn="ctr">
              <a:spcAft>
                <a:spcPts val="600"/>
              </a:spcAft>
              <a:buClr>
                <a:schemeClr val="bg1"/>
              </a:buClr>
            </a:pPr>
            <a:endParaRPr lang="en-US" sz="3200" b="0">
              <a:latin typeface="+mn-lt"/>
            </a:endParaRPr>
          </a:p>
          <a:p>
            <a:pPr algn="ctr" defTabSz="766763">
              <a:spcAft>
                <a:spcPts val="600"/>
              </a:spcAft>
              <a:buClr>
                <a:schemeClr val="bg1"/>
              </a:buClr>
            </a:pPr>
            <a:r>
              <a:rPr lang="en-US" sz="3200" b="0">
                <a:latin typeface="+mn-lt"/>
              </a:rPr>
              <a:t>Assess your parameters</a:t>
            </a:r>
          </a:p>
          <a:p>
            <a:pPr algn="ctr">
              <a:spcAft>
                <a:spcPts val="600"/>
              </a:spcAft>
              <a:buClr>
                <a:schemeClr val="bg1"/>
              </a:buClr>
            </a:pPr>
            <a:endParaRPr lang="en-US" sz="3200" b="0">
              <a:latin typeface="+mn-lt"/>
            </a:endParaRPr>
          </a:p>
          <a:p>
            <a:pPr algn="ctr" defTabSz="766763">
              <a:spcAft>
                <a:spcPts val="600"/>
              </a:spcAft>
              <a:buClr>
                <a:schemeClr val="bg1"/>
              </a:buClr>
            </a:pPr>
            <a:r>
              <a:rPr lang="en-US" sz="3200" b="0">
                <a:latin typeface="+mn-lt"/>
              </a:rPr>
              <a:t>Establish a  mindset</a:t>
            </a:r>
          </a:p>
          <a:p>
            <a:pPr algn="ctr" defTabSz="766763">
              <a:spcAft>
                <a:spcPts val="600"/>
              </a:spcAft>
              <a:buClr>
                <a:schemeClr val="bg1"/>
              </a:buClr>
            </a:pPr>
            <a:endParaRPr lang="en-US" sz="3200" b="0">
              <a:latin typeface="+mn-lt"/>
            </a:endParaRPr>
          </a:p>
          <a:p>
            <a:pPr algn="ctr" defTabSz="766763">
              <a:spcAft>
                <a:spcPts val="600"/>
              </a:spcAft>
              <a:buClr>
                <a:schemeClr val="bg1"/>
              </a:buClr>
            </a:pPr>
            <a:r>
              <a:rPr lang="en-US" sz="3200" b="0">
                <a:latin typeface="+mn-lt"/>
              </a:rPr>
              <a:t>Develop an opening script</a:t>
            </a:r>
          </a:p>
        </p:txBody>
      </p:sp>
      <p:pic>
        <p:nvPicPr>
          <p:cNvPr id="2" name="Picture 1">
            <a:extLst>
              <a:ext uri="{FF2B5EF4-FFF2-40B4-BE49-F238E27FC236}">
                <a16:creationId xmlns:a16="http://schemas.microsoft.com/office/drawing/2014/main" id="{249258E9-F281-9B45-E478-3BB8676285E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426" t="46960" r="-3879" b="-7741"/>
          <a:stretch/>
        </p:blipFill>
        <p:spPr>
          <a:xfrm>
            <a:off x="3451225" y="2377710"/>
            <a:ext cx="1182977" cy="1327500"/>
          </a:xfrm>
          <a:prstGeom prst="rect">
            <a:avLst/>
          </a:prstGeom>
        </p:spPr>
      </p:pic>
      <p:pic>
        <p:nvPicPr>
          <p:cNvPr id="8" name="Picture 7">
            <a:extLst>
              <a:ext uri="{FF2B5EF4-FFF2-40B4-BE49-F238E27FC236}">
                <a16:creationId xmlns:a16="http://schemas.microsoft.com/office/drawing/2014/main" id="{3ADE587D-8153-0445-B5DE-2491751D70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43586" y="2529716"/>
            <a:ext cx="903254" cy="1023959"/>
          </a:xfrm>
          <a:prstGeom prst="rect">
            <a:avLst/>
          </a:prstGeom>
        </p:spPr>
      </p:pic>
      <p:pic>
        <p:nvPicPr>
          <p:cNvPr id="7" name="Picture 6">
            <a:extLst>
              <a:ext uri="{FF2B5EF4-FFF2-40B4-BE49-F238E27FC236}">
                <a16:creationId xmlns:a16="http://schemas.microsoft.com/office/drawing/2014/main" id="{ECDFE9F4-27FD-78D4-8D3E-ED656FE5FE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2649" y="2563731"/>
            <a:ext cx="958506" cy="981328"/>
          </a:xfrm>
          <a:prstGeom prst="rect">
            <a:avLst/>
          </a:prstGeom>
        </p:spPr>
      </p:pic>
      <p:pic>
        <p:nvPicPr>
          <p:cNvPr id="12" name="Picture 11">
            <a:extLst>
              <a:ext uri="{FF2B5EF4-FFF2-40B4-BE49-F238E27FC236}">
                <a16:creationId xmlns:a16="http://schemas.microsoft.com/office/drawing/2014/main" id="{ED405D1C-6C35-3656-9B68-A3C9555119D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40254" y="2442907"/>
            <a:ext cx="1097280" cy="1097280"/>
          </a:xfrm>
          <a:prstGeom prst="rect">
            <a:avLst/>
          </a:prstGeom>
        </p:spPr>
      </p:pic>
      <p:pic>
        <p:nvPicPr>
          <p:cNvPr id="19" name="Graphic 18">
            <a:extLst>
              <a:ext uri="{FF2B5EF4-FFF2-40B4-BE49-F238E27FC236}">
                <a16:creationId xmlns:a16="http://schemas.microsoft.com/office/drawing/2014/main" id="{771E3320-E560-504B-A302-67861250AB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81872" y="1871089"/>
            <a:ext cx="1957127" cy="2104835"/>
          </a:xfrm>
          <a:prstGeom prst="rect">
            <a:avLst/>
          </a:prstGeom>
        </p:spPr>
      </p:pic>
      <p:sp>
        <p:nvSpPr>
          <p:cNvPr id="3" name="Slide Number Placeholder 2">
            <a:extLst>
              <a:ext uri="{FF2B5EF4-FFF2-40B4-BE49-F238E27FC236}">
                <a16:creationId xmlns:a16="http://schemas.microsoft.com/office/drawing/2014/main" id="{781D8F77-548E-4A15-6DD4-0D8F36E8CB56}"/>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14</a:t>
            </a:fld>
            <a:endParaRPr lang="en-US">
              <a:latin typeface="Calibri" panose="020F0502020204030204" pitchFamily="34" charset="0"/>
            </a:endParaRPr>
          </a:p>
        </p:txBody>
      </p:sp>
    </p:spTree>
    <p:extLst>
      <p:ext uri="{BB962C8B-B14F-4D97-AF65-F5344CB8AC3E}">
        <p14:creationId xmlns:p14="http://schemas.microsoft.com/office/powerpoint/2010/main" val="3942315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5;p9">
            <a:extLst>
              <a:ext uri="{FF2B5EF4-FFF2-40B4-BE49-F238E27FC236}">
                <a16:creationId xmlns:a16="http://schemas.microsoft.com/office/drawing/2014/main" id="{36D9D3AA-6607-46A1-17AC-B848A4FDD046}"/>
              </a:ext>
            </a:extLst>
          </p:cNvPr>
          <p:cNvSpPr/>
          <p:nvPr/>
        </p:nvSpPr>
        <p:spPr>
          <a:xfrm>
            <a:off x="0" y="541020"/>
            <a:ext cx="3714749" cy="5707380"/>
          </a:xfrm>
          <a:prstGeom prst="rect">
            <a:avLst/>
          </a:prstGeom>
          <a:solidFill>
            <a:srgbClr val="0E213F"/>
          </a:solidFill>
          <a:ln>
            <a:noFill/>
          </a:ln>
        </p:spPr>
        <p:txBody>
          <a:bodyPr spcFirstLastPara="1" wrap="square" lIns="91425" tIns="45700" rIns="91425" bIns="45700" anchor="ctr" anchorCtr="0">
            <a:noAutofit/>
          </a:bodyPr>
          <a:lstStyle/>
          <a:p>
            <a:pPr algn="ctr">
              <a:spcBef>
                <a:spcPts val="0"/>
              </a:spcBef>
              <a:spcAft>
                <a:spcPts val="0"/>
              </a:spcAft>
            </a:pPr>
            <a:endParaRPr sz="1400" b="0">
              <a:solidFill>
                <a:prstClr val="white"/>
              </a:solidFill>
              <a:latin typeface="Arial"/>
              <a:ea typeface="Arial"/>
              <a:cs typeface="Arial"/>
              <a:sym typeface="Arial"/>
            </a:endParaRPr>
          </a:p>
        </p:txBody>
      </p:sp>
      <p:sp>
        <p:nvSpPr>
          <p:cNvPr id="5" name="Content Placeholder 2">
            <a:extLst>
              <a:ext uri="{FF2B5EF4-FFF2-40B4-BE49-F238E27FC236}">
                <a16:creationId xmlns:a16="http://schemas.microsoft.com/office/drawing/2014/main" id="{E32EFC02-6B22-F9C9-F8D8-E9DD0335E899}"/>
              </a:ext>
            </a:extLst>
          </p:cNvPr>
          <p:cNvSpPr txBox="1">
            <a:spLocks/>
          </p:cNvSpPr>
          <p:nvPr/>
        </p:nvSpPr>
        <p:spPr>
          <a:xfrm>
            <a:off x="4314254" y="1994118"/>
            <a:ext cx="7363395" cy="44869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fontAlgn="auto">
              <a:lnSpc>
                <a:spcPts val="3000"/>
              </a:lnSpc>
              <a:spcBef>
                <a:spcPct val="0"/>
              </a:spcBef>
              <a:spcAft>
                <a:spcPts val="1800"/>
              </a:spcAft>
              <a:buClr>
                <a:srgbClr val="598FE4"/>
              </a:buClr>
              <a:buFont typeface="Wingdings" panose="05000000000000000000" pitchFamily="2" charset="2"/>
              <a:buChar char="§"/>
            </a:pPr>
            <a:r>
              <a:rPr lang="en-US" b="0" kern="0">
                <a:latin typeface="Calibri" panose="020F0502020204030204" pitchFamily="34" charset="0"/>
                <a:ea typeface="Calibri" panose="020F0502020204030204" pitchFamily="34" charset="0"/>
                <a:cs typeface="Times New Roman" panose="02020603050405020304" pitchFamily="18" charset="0"/>
              </a:rPr>
              <a:t>T</a:t>
            </a:r>
            <a:r>
              <a:rPr lang="en-US" b="0" kern="0">
                <a:effectLst/>
                <a:latin typeface="Calibri" panose="020F0502020204030204" pitchFamily="34" charset="0"/>
                <a:ea typeface="Calibri" panose="020F0502020204030204" pitchFamily="34" charset="0"/>
                <a:cs typeface="Times New Roman" panose="02020603050405020304" pitchFamily="18" charset="0"/>
              </a:rPr>
              <a:t>o purchase the car for the lowest possible price</a:t>
            </a:r>
          </a:p>
          <a:p>
            <a:pPr marL="274320" indent="-274320" fontAlgn="auto">
              <a:lnSpc>
                <a:spcPts val="3000"/>
              </a:lnSpc>
              <a:spcBef>
                <a:spcPct val="0"/>
              </a:spcBef>
              <a:spcAft>
                <a:spcPts val="1800"/>
              </a:spcAft>
              <a:buClr>
                <a:srgbClr val="598FE4"/>
              </a:buClr>
              <a:buFont typeface="Wingdings" panose="05000000000000000000" pitchFamily="2" charset="2"/>
              <a:buChar char="§"/>
            </a:pPr>
            <a:r>
              <a:rPr lang="en-US" b="0">
                <a:effectLst/>
                <a:latin typeface="Calibri" panose="020F0502020204030204" pitchFamily="34" charset="0"/>
                <a:ea typeface="Calibri" panose="020F0502020204030204" pitchFamily="34" charset="0"/>
                <a:cs typeface="Times New Roman" panose="02020603050405020304" pitchFamily="18" charset="0"/>
              </a:rPr>
              <a:t>The dealer’s price is $55,000</a:t>
            </a:r>
            <a:endParaRPr lang="en-US" altLang="en-US" b="0"/>
          </a:p>
        </p:txBody>
      </p:sp>
      <p:sp>
        <p:nvSpPr>
          <p:cNvPr id="6" name="Title 1">
            <a:extLst>
              <a:ext uri="{FF2B5EF4-FFF2-40B4-BE49-F238E27FC236}">
                <a16:creationId xmlns:a16="http://schemas.microsoft.com/office/drawing/2014/main" id="{30FA51F4-D6F9-C637-62F5-BE47AC85C664}"/>
              </a:ext>
            </a:extLst>
          </p:cNvPr>
          <p:cNvSpPr txBox="1">
            <a:spLocks/>
          </p:cNvSpPr>
          <p:nvPr/>
        </p:nvSpPr>
        <p:spPr>
          <a:xfrm>
            <a:off x="665066" y="1071470"/>
            <a:ext cx="2929381" cy="922649"/>
          </a:xfrm>
          <a:prstGeom prst="rect">
            <a:avLst/>
          </a:prstGeom>
        </p:spPr>
        <p:txBody>
          <a:bodyPr vert="horz" lIns="0" tIns="0" rIns="0" bIns="0" rtlCol="0" anchor="t">
            <a:normAutofit/>
          </a:bodyPr>
          <a:lstStyle>
            <a:lvl1pPr algn="ctr" defTabSz="914400" rtl="0" eaLnBrk="1" latinLnBrk="0" hangingPunct="1">
              <a:lnSpc>
                <a:spcPct val="90000"/>
              </a:lnSpc>
              <a:spcBef>
                <a:spcPct val="0"/>
              </a:spcBef>
              <a:buNone/>
              <a:defRPr sz="3000" kern="1200">
                <a:solidFill>
                  <a:schemeClr val="tx1"/>
                </a:solidFill>
                <a:latin typeface="+mn-lt"/>
                <a:ea typeface="+mj-ea"/>
                <a:cs typeface="+mj-cs"/>
              </a:defRPr>
            </a:lvl1pPr>
          </a:lstStyle>
          <a:p>
            <a:pPr algn="l" fontAlgn="auto">
              <a:spcAft>
                <a:spcPts val="0"/>
              </a:spcAft>
            </a:pPr>
            <a:endParaRPr lang="en-US" sz="2000">
              <a:solidFill>
                <a:schemeClr val="bg1">
                  <a:lumMod val="50000"/>
                </a:schemeClr>
              </a:solidFill>
            </a:endParaRPr>
          </a:p>
        </p:txBody>
      </p:sp>
      <p:sp>
        <p:nvSpPr>
          <p:cNvPr id="10" name="Title 8">
            <a:extLst>
              <a:ext uri="{FF2B5EF4-FFF2-40B4-BE49-F238E27FC236}">
                <a16:creationId xmlns:a16="http://schemas.microsoft.com/office/drawing/2014/main" id="{0792E368-5761-28CF-E356-605D62966D11}"/>
              </a:ext>
            </a:extLst>
          </p:cNvPr>
          <p:cNvSpPr txBox="1">
            <a:spLocks/>
          </p:cNvSpPr>
          <p:nvPr/>
        </p:nvSpPr>
        <p:spPr>
          <a:xfrm>
            <a:off x="497206" y="3657600"/>
            <a:ext cx="2876548" cy="2215877"/>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3000" kern="1200">
                <a:solidFill>
                  <a:schemeClr val="tx1"/>
                </a:solidFill>
                <a:latin typeface="+mn-lt"/>
                <a:ea typeface="+mj-ea"/>
                <a:cs typeface="+mj-cs"/>
              </a:defRPr>
            </a:lvl1pPr>
          </a:lstStyle>
          <a:p>
            <a:pPr fontAlgn="auto">
              <a:spcAft>
                <a:spcPts val="0"/>
              </a:spcAft>
            </a:pPr>
            <a:r>
              <a:rPr lang="en-US" sz="3400" b="0">
                <a:solidFill>
                  <a:schemeClr val="bg1"/>
                </a:solidFill>
              </a:rPr>
              <a:t>Identify What You Want</a:t>
            </a:r>
          </a:p>
        </p:txBody>
      </p:sp>
      <p:pic>
        <p:nvPicPr>
          <p:cNvPr id="3" name="Picture 2">
            <a:extLst>
              <a:ext uri="{FF2B5EF4-FFF2-40B4-BE49-F238E27FC236}">
                <a16:creationId xmlns:a16="http://schemas.microsoft.com/office/drawing/2014/main" id="{4DA368CE-3DF8-8ABB-CC68-C3DDD8F6F422}"/>
              </a:ext>
            </a:extLst>
          </p:cNvPr>
          <p:cNvPicPr>
            <a:picLocks noChangeAspect="1"/>
          </p:cNvPicPr>
          <p:nvPr/>
        </p:nvPicPr>
        <p:blipFill rotWithShape="1">
          <a:blip r:embed="rId3">
            <a:extLst>
              <a:ext uri="{28A0092B-C50C-407E-A947-70E740481C1C}">
                <a14:useLocalDpi xmlns:a14="http://schemas.microsoft.com/office/drawing/2010/main" val="0"/>
              </a:ext>
            </a:extLst>
          </a:blip>
          <a:srcRect t="55661" r="-861"/>
          <a:stretch/>
        </p:blipFill>
        <p:spPr>
          <a:xfrm>
            <a:off x="1505011" y="2258692"/>
            <a:ext cx="902909" cy="969015"/>
          </a:xfrm>
          <a:prstGeom prst="rect">
            <a:avLst/>
          </a:prstGeom>
        </p:spPr>
      </p:pic>
      <p:sp>
        <p:nvSpPr>
          <p:cNvPr id="7" name="Slide Number Placeholder 6">
            <a:extLst>
              <a:ext uri="{FF2B5EF4-FFF2-40B4-BE49-F238E27FC236}">
                <a16:creationId xmlns:a16="http://schemas.microsoft.com/office/drawing/2014/main" id="{FEE1E69F-F2C3-E10C-C235-1BC27CF522DB}"/>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15</a:t>
            </a:fld>
            <a:endParaRPr lang="en-US">
              <a:latin typeface="Calibri" panose="020F0502020204030204" pitchFamily="34" charset="0"/>
            </a:endParaRPr>
          </a:p>
        </p:txBody>
      </p:sp>
    </p:spTree>
    <p:extLst>
      <p:ext uri="{BB962C8B-B14F-4D97-AF65-F5344CB8AC3E}">
        <p14:creationId xmlns:p14="http://schemas.microsoft.com/office/powerpoint/2010/main" val="2961100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5;p9">
            <a:extLst>
              <a:ext uri="{FF2B5EF4-FFF2-40B4-BE49-F238E27FC236}">
                <a16:creationId xmlns:a16="http://schemas.microsoft.com/office/drawing/2014/main" id="{5E64F6C8-FAB0-95AD-9B2F-836428BBFFA9}"/>
              </a:ext>
            </a:extLst>
          </p:cNvPr>
          <p:cNvSpPr/>
          <p:nvPr/>
        </p:nvSpPr>
        <p:spPr>
          <a:xfrm>
            <a:off x="0" y="541020"/>
            <a:ext cx="3714749" cy="5707380"/>
          </a:xfrm>
          <a:prstGeom prst="rect">
            <a:avLst/>
          </a:prstGeom>
          <a:solidFill>
            <a:srgbClr val="0E213F"/>
          </a:solidFill>
          <a:ln>
            <a:noFill/>
          </a:ln>
        </p:spPr>
        <p:txBody>
          <a:bodyPr spcFirstLastPara="1" wrap="square" lIns="91425" tIns="45700" rIns="91425" bIns="45700" anchor="ctr" anchorCtr="0">
            <a:noAutofit/>
          </a:bodyPr>
          <a:lstStyle/>
          <a:p>
            <a:pPr algn="ctr">
              <a:spcBef>
                <a:spcPts val="0"/>
              </a:spcBef>
              <a:spcAft>
                <a:spcPts val="0"/>
              </a:spcAft>
            </a:pPr>
            <a:endParaRPr sz="1400" b="0">
              <a:solidFill>
                <a:prstClr val="white"/>
              </a:solidFill>
              <a:latin typeface="Arial"/>
              <a:ea typeface="Arial"/>
              <a:cs typeface="Arial"/>
              <a:sym typeface="Arial"/>
            </a:endParaRPr>
          </a:p>
        </p:txBody>
      </p:sp>
      <p:sp>
        <p:nvSpPr>
          <p:cNvPr id="6" name="Title 1">
            <a:extLst>
              <a:ext uri="{FF2B5EF4-FFF2-40B4-BE49-F238E27FC236}">
                <a16:creationId xmlns:a16="http://schemas.microsoft.com/office/drawing/2014/main" id="{30FA51F4-D6F9-C637-62F5-BE47AC85C664}"/>
              </a:ext>
            </a:extLst>
          </p:cNvPr>
          <p:cNvSpPr txBox="1">
            <a:spLocks/>
          </p:cNvSpPr>
          <p:nvPr/>
        </p:nvSpPr>
        <p:spPr>
          <a:xfrm>
            <a:off x="665066" y="1071470"/>
            <a:ext cx="2929381" cy="922649"/>
          </a:xfrm>
          <a:prstGeom prst="rect">
            <a:avLst/>
          </a:prstGeom>
        </p:spPr>
        <p:txBody>
          <a:bodyPr vert="horz" lIns="0" tIns="0" rIns="0" bIns="0" rtlCol="0" anchor="t">
            <a:normAutofit/>
          </a:bodyPr>
          <a:lstStyle>
            <a:lvl1pPr algn="ctr" defTabSz="914400" rtl="0" eaLnBrk="1" latinLnBrk="0" hangingPunct="1">
              <a:lnSpc>
                <a:spcPct val="90000"/>
              </a:lnSpc>
              <a:spcBef>
                <a:spcPct val="0"/>
              </a:spcBef>
              <a:buNone/>
              <a:defRPr sz="3000" kern="1200">
                <a:solidFill>
                  <a:schemeClr val="tx1"/>
                </a:solidFill>
                <a:latin typeface="+mn-lt"/>
                <a:ea typeface="+mj-ea"/>
                <a:cs typeface="+mj-cs"/>
              </a:defRPr>
            </a:lvl1pPr>
          </a:lstStyle>
          <a:p>
            <a:pPr algn="l" fontAlgn="auto">
              <a:spcAft>
                <a:spcPts val="0"/>
              </a:spcAft>
            </a:pPr>
            <a:endParaRPr lang="en-US" sz="2000">
              <a:solidFill>
                <a:schemeClr val="bg1">
                  <a:lumMod val="50000"/>
                </a:schemeClr>
              </a:solidFill>
            </a:endParaRPr>
          </a:p>
        </p:txBody>
      </p:sp>
      <p:sp>
        <p:nvSpPr>
          <p:cNvPr id="7" name="Content Placeholder 2">
            <a:extLst>
              <a:ext uri="{FF2B5EF4-FFF2-40B4-BE49-F238E27FC236}">
                <a16:creationId xmlns:a16="http://schemas.microsoft.com/office/drawing/2014/main" id="{131B59E7-1B1D-0EA6-46A6-DBE208501A5F}"/>
              </a:ext>
            </a:extLst>
          </p:cNvPr>
          <p:cNvSpPr txBox="1">
            <a:spLocks/>
          </p:cNvSpPr>
          <p:nvPr/>
        </p:nvSpPr>
        <p:spPr>
          <a:xfrm>
            <a:off x="4323265" y="2033198"/>
            <a:ext cx="7144829" cy="47431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fontAlgn="auto">
              <a:lnSpc>
                <a:spcPts val="3000"/>
              </a:lnSpc>
              <a:spcBef>
                <a:spcPct val="0"/>
              </a:spcBef>
              <a:spcAft>
                <a:spcPts val="1800"/>
              </a:spcAft>
              <a:buClr>
                <a:srgbClr val="598FE4"/>
              </a:buClr>
              <a:buFont typeface="Wingdings" panose="05000000000000000000" pitchFamily="2" charset="2"/>
              <a:buChar char="§"/>
            </a:pPr>
            <a:r>
              <a:rPr lang="en-US" altLang="en-US" b="0"/>
              <a:t>What’s the fair market price for this car?  </a:t>
            </a:r>
          </a:p>
          <a:p>
            <a:pPr marL="274320" indent="-274320" fontAlgn="auto">
              <a:lnSpc>
                <a:spcPts val="3000"/>
              </a:lnSpc>
              <a:spcBef>
                <a:spcPct val="0"/>
              </a:spcBef>
              <a:spcAft>
                <a:spcPts val="1800"/>
              </a:spcAft>
              <a:buClr>
                <a:srgbClr val="598FE4"/>
              </a:buClr>
              <a:buFont typeface="Wingdings" panose="05000000000000000000" pitchFamily="2" charset="2"/>
              <a:buChar char="§"/>
            </a:pPr>
            <a:r>
              <a:rPr lang="en-US" altLang="en-US" b="0"/>
              <a:t>How many are on the lot?</a:t>
            </a:r>
          </a:p>
          <a:p>
            <a:pPr marL="274320" indent="-274320" fontAlgn="auto">
              <a:lnSpc>
                <a:spcPts val="3000"/>
              </a:lnSpc>
              <a:spcBef>
                <a:spcPct val="0"/>
              </a:spcBef>
              <a:spcAft>
                <a:spcPts val="1800"/>
              </a:spcAft>
              <a:buClr>
                <a:srgbClr val="598FE4"/>
              </a:buClr>
              <a:buFont typeface="Wingdings" panose="05000000000000000000" pitchFamily="2" charset="2"/>
              <a:buChar char="§"/>
            </a:pPr>
            <a:r>
              <a:rPr lang="en-US" altLang="en-US" b="0"/>
              <a:t>Will next year’s model soon be available?  </a:t>
            </a:r>
          </a:p>
          <a:p>
            <a:pPr marL="274320" indent="-274320" fontAlgn="auto">
              <a:lnSpc>
                <a:spcPts val="3000"/>
              </a:lnSpc>
              <a:spcBef>
                <a:spcPct val="0"/>
              </a:spcBef>
              <a:spcAft>
                <a:spcPts val="1800"/>
              </a:spcAft>
              <a:buClr>
                <a:srgbClr val="598FE4"/>
              </a:buClr>
              <a:buFont typeface="Wingdings" panose="05000000000000000000" pitchFamily="2" charset="2"/>
              <a:buChar char="§"/>
            </a:pPr>
            <a:r>
              <a:rPr lang="en-US" altLang="en-US" b="0"/>
              <a:t>Is it the end of the month or model year, when salespeople and dealers are pressured to hit sales goals?</a:t>
            </a:r>
          </a:p>
        </p:txBody>
      </p:sp>
      <p:pic>
        <p:nvPicPr>
          <p:cNvPr id="3" name="Picture 2">
            <a:extLst>
              <a:ext uri="{FF2B5EF4-FFF2-40B4-BE49-F238E27FC236}">
                <a16:creationId xmlns:a16="http://schemas.microsoft.com/office/drawing/2014/main" id="{5800D3AC-AEC3-CA44-37B2-AE189CCFAF7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0089" t="51200" r="-26399" b="-4302"/>
          <a:stretch/>
        </p:blipFill>
        <p:spPr>
          <a:xfrm>
            <a:off x="1172873" y="2038654"/>
            <a:ext cx="1430626" cy="1605404"/>
          </a:xfrm>
          <a:prstGeom prst="rect">
            <a:avLst/>
          </a:prstGeom>
        </p:spPr>
      </p:pic>
      <p:sp>
        <p:nvSpPr>
          <p:cNvPr id="11" name="Title 10">
            <a:extLst>
              <a:ext uri="{FF2B5EF4-FFF2-40B4-BE49-F238E27FC236}">
                <a16:creationId xmlns:a16="http://schemas.microsoft.com/office/drawing/2014/main" id="{FFD08FDE-DE63-5B70-A099-6F7F963CC402}"/>
              </a:ext>
            </a:extLst>
          </p:cNvPr>
          <p:cNvSpPr>
            <a:spLocks noGrp="1"/>
          </p:cNvSpPr>
          <p:nvPr>
            <p:ph type="title"/>
          </p:nvPr>
        </p:nvSpPr>
        <p:spPr>
          <a:xfrm>
            <a:off x="723906" y="3657600"/>
            <a:ext cx="2341475" cy="1084418"/>
          </a:xfrm>
        </p:spPr>
        <p:txBody>
          <a:bodyPr>
            <a:normAutofit/>
          </a:bodyPr>
          <a:lstStyle/>
          <a:p>
            <a:pPr fontAlgn="auto">
              <a:spcAft>
                <a:spcPts val="0"/>
              </a:spcAft>
            </a:pPr>
            <a:r>
              <a:rPr lang="en-US" sz="3400" b="0">
                <a:solidFill>
                  <a:schemeClr val="bg1"/>
                </a:solidFill>
              </a:rPr>
              <a:t>Gather Information</a:t>
            </a:r>
          </a:p>
        </p:txBody>
      </p:sp>
      <p:sp>
        <p:nvSpPr>
          <p:cNvPr id="5" name="Slide Number Placeholder 4">
            <a:extLst>
              <a:ext uri="{FF2B5EF4-FFF2-40B4-BE49-F238E27FC236}">
                <a16:creationId xmlns:a16="http://schemas.microsoft.com/office/drawing/2014/main" id="{4DBB3ACF-28FF-B17C-634C-54F18FFFC4DC}"/>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16</a:t>
            </a:fld>
            <a:endParaRPr lang="en-US">
              <a:latin typeface="Calibri" panose="020F0502020204030204" pitchFamily="34" charset="0"/>
            </a:endParaRPr>
          </a:p>
        </p:txBody>
      </p:sp>
    </p:spTree>
    <p:extLst>
      <p:ext uri="{BB962C8B-B14F-4D97-AF65-F5344CB8AC3E}">
        <p14:creationId xmlns:p14="http://schemas.microsoft.com/office/powerpoint/2010/main" val="816125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5;p9">
            <a:extLst>
              <a:ext uri="{FF2B5EF4-FFF2-40B4-BE49-F238E27FC236}">
                <a16:creationId xmlns:a16="http://schemas.microsoft.com/office/drawing/2014/main" id="{DC83380D-99AF-A73F-CFC7-1CF51C88A8BD}"/>
              </a:ext>
            </a:extLst>
          </p:cNvPr>
          <p:cNvSpPr/>
          <p:nvPr/>
        </p:nvSpPr>
        <p:spPr>
          <a:xfrm>
            <a:off x="0" y="541020"/>
            <a:ext cx="3714749" cy="5707380"/>
          </a:xfrm>
          <a:prstGeom prst="rect">
            <a:avLst/>
          </a:prstGeom>
          <a:solidFill>
            <a:srgbClr val="0E213F"/>
          </a:solidFill>
          <a:ln>
            <a:noFill/>
          </a:ln>
        </p:spPr>
        <p:txBody>
          <a:bodyPr spcFirstLastPara="1" wrap="square" lIns="91425" tIns="45700" rIns="91425" bIns="45700" anchor="ctr" anchorCtr="0">
            <a:noAutofit/>
          </a:bodyPr>
          <a:lstStyle/>
          <a:p>
            <a:pPr algn="ctr">
              <a:spcBef>
                <a:spcPts val="0"/>
              </a:spcBef>
              <a:spcAft>
                <a:spcPts val="0"/>
              </a:spcAft>
            </a:pPr>
            <a:endParaRPr sz="1400" b="0">
              <a:solidFill>
                <a:prstClr val="white"/>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B265FC8-A61F-A31E-9AEB-0F7A1B417F01}"/>
              </a:ext>
            </a:extLst>
          </p:cNvPr>
          <p:cNvSpPr txBox="1">
            <a:spLocks/>
          </p:cNvSpPr>
          <p:nvPr/>
        </p:nvSpPr>
        <p:spPr>
          <a:xfrm>
            <a:off x="4419601" y="1659764"/>
            <a:ext cx="7388873" cy="58244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Bef>
                <a:spcPts val="0"/>
              </a:spcBef>
              <a:spcAft>
                <a:spcPts val="1800"/>
              </a:spcAft>
              <a:buNone/>
            </a:pPr>
            <a:r>
              <a:rPr lang="en-US">
                <a:latin typeface="Calibri" panose="020F0502020204030204" pitchFamily="34" charset="0"/>
                <a:cs typeface="Calibri" panose="020F0502020204030204" pitchFamily="34" charset="0"/>
              </a:rPr>
              <a:t>Interests: </a:t>
            </a:r>
            <a:r>
              <a:rPr lang="en-US" b="0">
                <a:latin typeface="Calibri" panose="020F0502020204030204" pitchFamily="34" charset="0"/>
                <a:cs typeface="Calibri" panose="020F0502020204030204" pitchFamily="34" charset="0"/>
              </a:rPr>
              <a:t>What you’re trying to achieve or gain</a:t>
            </a:r>
            <a:endParaRPr lang="en-US">
              <a:latin typeface="Calibri" panose="020F0502020204030204" pitchFamily="34" charset="0"/>
              <a:cs typeface="Calibri" panose="020F0502020204030204" pitchFamily="34" charset="0"/>
            </a:endParaRPr>
          </a:p>
          <a:p>
            <a:pPr marL="0" indent="0" fontAlgn="auto">
              <a:spcBef>
                <a:spcPts val="0"/>
              </a:spcBef>
              <a:spcAft>
                <a:spcPts val="1800"/>
              </a:spcAft>
              <a:buFont typeface="Arial" panose="020B0604020202020204" pitchFamily="34" charset="0"/>
              <a:buNone/>
            </a:pPr>
            <a:r>
              <a:rPr lang="en-US">
                <a:latin typeface="Calibri" panose="020F0502020204030204" pitchFamily="34" charset="0"/>
                <a:cs typeface="Calibri" panose="020F0502020204030204" pitchFamily="34" charset="0"/>
              </a:rPr>
              <a:t>BATNA: </a:t>
            </a:r>
            <a:r>
              <a:rPr lang="en-US" b="0">
                <a:latin typeface="Calibri" panose="020F0502020204030204" pitchFamily="34" charset="0"/>
                <a:cs typeface="Calibri" panose="020F0502020204030204" pitchFamily="34" charset="0"/>
              </a:rPr>
              <a:t>Best Alternative To a Negotiated Agreement (i.e., Plan B)</a:t>
            </a:r>
          </a:p>
          <a:p>
            <a:pPr marL="0" indent="0" fontAlgn="auto">
              <a:spcBef>
                <a:spcPts val="0"/>
              </a:spcBef>
              <a:spcAft>
                <a:spcPts val="1800"/>
              </a:spcAft>
              <a:buNone/>
            </a:pPr>
            <a:r>
              <a:rPr lang="en-US">
                <a:latin typeface="Calibri" panose="020F0502020204030204" pitchFamily="34" charset="0"/>
                <a:cs typeface="Calibri" panose="020F0502020204030204" pitchFamily="34" charset="0"/>
              </a:rPr>
              <a:t>Reservation Value: </a:t>
            </a:r>
            <a:r>
              <a:rPr lang="en-US" b="0">
                <a:latin typeface="Calibri" panose="020F0502020204030204" pitchFamily="34" charset="0"/>
                <a:cs typeface="Calibri" panose="020F0502020204030204" pitchFamily="34" charset="0"/>
              </a:rPr>
              <a:t>The least desirable agreement you’d accept before resorting to your BATNA</a:t>
            </a:r>
          </a:p>
          <a:p>
            <a:pPr marL="0" indent="0" fontAlgn="auto">
              <a:spcBef>
                <a:spcPts val="0"/>
              </a:spcBef>
              <a:spcAft>
                <a:spcPts val="1800"/>
              </a:spcAft>
              <a:buFont typeface="Arial" panose="020B0604020202020204" pitchFamily="34" charset="0"/>
              <a:buNone/>
            </a:pPr>
            <a:r>
              <a:rPr lang="en-US">
                <a:latin typeface="Calibri" panose="020F0502020204030204" pitchFamily="34" charset="0"/>
                <a:cs typeface="Calibri" panose="020F0502020204030204" pitchFamily="34" charset="0"/>
              </a:rPr>
              <a:t>Target: </a:t>
            </a:r>
            <a:r>
              <a:rPr lang="en-US" b="0">
                <a:latin typeface="Calibri" panose="020F0502020204030204" pitchFamily="34" charset="0"/>
                <a:cs typeface="Calibri" panose="020F0502020204030204" pitchFamily="34" charset="0"/>
              </a:rPr>
              <a:t>An ambitious (but potentially do-able) goal</a:t>
            </a:r>
          </a:p>
          <a:p>
            <a:pPr marL="0" indent="0" fontAlgn="auto">
              <a:spcBef>
                <a:spcPts val="0"/>
              </a:spcBef>
              <a:spcAft>
                <a:spcPts val="1800"/>
              </a:spcAft>
              <a:buNone/>
            </a:pPr>
            <a:r>
              <a:rPr lang="en-US">
                <a:latin typeface="Calibri" panose="020F0502020204030204" pitchFamily="34" charset="0"/>
                <a:cs typeface="Calibri" panose="020F0502020204030204" pitchFamily="34" charset="0"/>
              </a:rPr>
              <a:t>Options: </a:t>
            </a:r>
            <a:r>
              <a:rPr lang="en-US" b="0">
                <a:latin typeface="Calibri" panose="020F0502020204030204" pitchFamily="34" charset="0"/>
                <a:cs typeface="Calibri" panose="020F0502020204030204" pitchFamily="34" charset="0"/>
              </a:rPr>
              <a:t>Multiple ways to achieve your interests</a:t>
            </a:r>
          </a:p>
          <a:p>
            <a:pPr marL="0" indent="0" fontAlgn="auto">
              <a:spcBef>
                <a:spcPts val="0"/>
              </a:spcBef>
              <a:spcAft>
                <a:spcPts val="1800"/>
              </a:spcAft>
              <a:buFont typeface="Arial" panose="020B0604020202020204" pitchFamily="34" charset="0"/>
              <a:buNone/>
            </a:pPr>
            <a:endParaRPr lang="en-US" b="0">
              <a:latin typeface="Calibri" panose="020F0502020204030204" pitchFamily="34" charset="0"/>
              <a:cs typeface="Calibri" panose="020F0502020204030204" pitchFamily="34" charset="0"/>
            </a:endParaRPr>
          </a:p>
        </p:txBody>
      </p:sp>
      <p:sp>
        <p:nvSpPr>
          <p:cNvPr id="9" name="Title 8">
            <a:extLst>
              <a:ext uri="{FF2B5EF4-FFF2-40B4-BE49-F238E27FC236}">
                <a16:creationId xmlns:a16="http://schemas.microsoft.com/office/drawing/2014/main" id="{553B764E-F1A2-94B3-974A-59A836733239}"/>
              </a:ext>
            </a:extLst>
          </p:cNvPr>
          <p:cNvSpPr>
            <a:spLocks noGrp="1"/>
          </p:cNvSpPr>
          <p:nvPr>
            <p:ph type="title"/>
          </p:nvPr>
        </p:nvSpPr>
        <p:spPr/>
        <p:txBody>
          <a:bodyPr>
            <a:noAutofit/>
          </a:bodyPr>
          <a:lstStyle/>
          <a:p>
            <a:r>
              <a:rPr lang="en-US"/>
              <a:t> Assess Your Negotiation</a:t>
            </a:r>
            <a:br>
              <a:rPr lang="en-US"/>
            </a:br>
            <a:r>
              <a:rPr lang="en-US"/>
              <a:t>Parameters</a:t>
            </a:r>
            <a:br>
              <a:rPr lang="en-US" sz="4000"/>
            </a:br>
            <a:endParaRPr lang="en-US" sz="4000"/>
          </a:p>
        </p:txBody>
      </p:sp>
      <p:cxnSp>
        <p:nvCxnSpPr>
          <p:cNvPr id="6" name="Straight Connector 5">
            <a:extLst>
              <a:ext uri="{FF2B5EF4-FFF2-40B4-BE49-F238E27FC236}">
                <a16:creationId xmlns:a16="http://schemas.microsoft.com/office/drawing/2014/main" id="{074E9EE7-A27C-D605-AD56-F63A5D49F949}"/>
              </a:ext>
            </a:extLst>
          </p:cNvPr>
          <p:cNvCxnSpPr>
            <a:cxnSpLocks/>
          </p:cNvCxnSpPr>
          <p:nvPr/>
        </p:nvCxnSpPr>
        <p:spPr>
          <a:xfrm>
            <a:off x="3714750" y="1333500"/>
            <a:ext cx="0" cy="4819650"/>
          </a:xfrm>
          <a:prstGeom prst="line">
            <a:avLst/>
          </a:prstGeom>
          <a:ln w="38100">
            <a:solidFill>
              <a:srgbClr val="FFFFFF"/>
            </a:solidFill>
          </a:ln>
        </p:spPr>
        <p:style>
          <a:lnRef idx="1">
            <a:schemeClr val="accent4"/>
          </a:lnRef>
          <a:fillRef idx="0">
            <a:schemeClr val="accent4"/>
          </a:fillRef>
          <a:effectRef idx="0">
            <a:schemeClr val="accent4"/>
          </a:effectRef>
          <a:fontRef idx="minor">
            <a:schemeClr val="tx1"/>
          </a:fontRef>
        </p:style>
      </p:cxnSp>
      <p:sp>
        <p:nvSpPr>
          <p:cNvPr id="12" name="Title 1">
            <a:extLst>
              <a:ext uri="{FF2B5EF4-FFF2-40B4-BE49-F238E27FC236}">
                <a16:creationId xmlns:a16="http://schemas.microsoft.com/office/drawing/2014/main" id="{9C1A54E3-6EE2-4BE0-98C3-2BFFA0B34978}"/>
              </a:ext>
            </a:extLst>
          </p:cNvPr>
          <p:cNvSpPr txBox="1">
            <a:spLocks/>
          </p:cNvSpPr>
          <p:nvPr/>
        </p:nvSpPr>
        <p:spPr>
          <a:xfrm>
            <a:off x="460376" y="3657600"/>
            <a:ext cx="2876549" cy="2522865"/>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3500" kern="1200">
                <a:solidFill>
                  <a:schemeClr val="tx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0" normalizeH="0" baseline="0" noProof="0">
                <a:ln>
                  <a:noFill/>
                </a:ln>
                <a:solidFill>
                  <a:schemeClr val="bg1"/>
                </a:solidFill>
                <a:effectLst/>
                <a:uLnTx/>
                <a:uFillTx/>
                <a:latin typeface="Calibri" panose="020F0502020204030204"/>
                <a:ea typeface="+mj-ea"/>
                <a:cs typeface="+mj-cs"/>
              </a:rPr>
              <a:t> Assess Your Negotiation</a:t>
            </a:r>
            <a:br>
              <a:rPr kumimoji="0" lang="en-US" sz="3400" b="0" i="0" u="none" strike="noStrike" kern="1200" cap="none" spc="0" normalizeH="0" baseline="0" noProof="0">
                <a:ln>
                  <a:noFill/>
                </a:ln>
                <a:solidFill>
                  <a:schemeClr val="bg1"/>
                </a:solidFill>
                <a:effectLst/>
                <a:uLnTx/>
                <a:uFillTx/>
                <a:latin typeface="Calibri" panose="020F0502020204030204"/>
                <a:ea typeface="+mj-ea"/>
                <a:cs typeface="+mj-cs"/>
              </a:rPr>
            </a:br>
            <a:r>
              <a:rPr kumimoji="0" lang="en-US" sz="3400" b="0" i="0" u="none" strike="noStrike" kern="1200" cap="none" spc="0" normalizeH="0" baseline="0" noProof="0">
                <a:ln>
                  <a:noFill/>
                </a:ln>
                <a:solidFill>
                  <a:schemeClr val="bg1"/>
                </a:solidFill>
                <a:effectLst/>
                <a:uLnTx/>
                <a:uFillTx/>
                <a:latin typeface="Calibri" panose="020F0502020204030204"/>
                <a:ea typeface="+mj-ea"/>
                <a:cs typeface="+mj-cs"/>
              </a:rPr>
              <a:t>Parameters</a:t>
            </a:r>
          </a:p>
        </p:txBody>
      </p:sp>
      <p:pic>
        <p:nvPicPr>
          <p:cNvPr id="13" name="Graphic 12">
            <a:extLst>
              <a:ext uri="{FF2B5EF4-FFF2-40B4-BE49-F238E27FC236}">
                <a16:creationId xmlns:a16="http://schemas.microsoft.com/office/drawing/2014/main" id="{7D57285F-3AC5-D369-3921-29C57C10144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054" t="54416" r="23310"/>
          <a:stretch/>
        </p:blipFill>
        <p:spPr>
          <a:xfrm>
            <a:off x="1307767" y="2144291"/>
            <a:ext cx="1056131" cy="1463041"/>
          </a:xfrm>
          <a:prstGeom prst="rect">
            <a:avLst/>
          </a:prstGeom>
        </p:spPr>
      </p:pic>
      <p:sp>
        <p:nvSpPr>
          <p:cNvPr id="5" name="Slide Number Placeholder 4">
            <a:extLst>
              <a:ext uri="{FF2B5EF4-FFF2-40B4-BE49-F238E27FC236}">
                <a16:creationId xmlns:a16="http://schemas.microsoft.com/office/drawing/2014/main" id="{815A2002-98AF-8B9E-BA8D-F2265F5BAD67}"/>
              </a:ext>
            </a:extLst>
          </p:cNvPr>
          <p:cNvSpPr>
            <a:spLocks noGrp="1"/>
          </p:cNvSpPr>
          <p:nvPr>
            <p:ph type="sldNum" sz="quarter" idx="4"/>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17</a:t>
            </a:fld>
            <a:endParaRPr lang="en-US">
              <a:latin typeface="Calibri" panose="020F0502020204030204" pitchFamily="34" charset="0"/>
            </a:endParaRPr>
          </a:p>
        </p:txBody>
      </p:sp>
    </p:spTree>
    <p:extLst>
      <p:ext uri="{BB962C8B-B14F-4D97-AF65-F5344CB8AC3E}">
        <p14:creationId xmlns:p14="http://schemas.microsoft.com/office/powerpoint/2010/main" val="250075426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5;p9">
            <a:extLst>
              <a:ext uri="{FF2B5EF4-FFF2-40B4-BE49-F238E27FC236}">
                <a16:creationId xmlns:a16="http://schemas.microsoft.com/office/drawing/2014/main" id="{27853F45-BB09-C278-775B-402E7D850528}"/>
              </a:ext>
            </a:extLst>
          </p:cNvPr>
          <p:cNvSpPr/>
          <p:nvPr/>
        </p:nvSpPr>
        <p:spPr>
          <a:xfrm>
            <a:off x="0" y="541020"/>
            <a:ext cx="3714749" cy="5707380"/>
          </a:xfrm>
          <a:prstGeom prst="rect">
            <a:avLst/>
          </a:prstGeom>
          <a:solidFill>
            <a:srgbClr val="0E213F"/>
          </a:solidFill>
          <a:ln>
            <a:noFill/>
          </a:ln>
        </p:spPr>
        <p:txBody>
          <a:bodyPr spcFirstLastPara="1" wrap="square" lIns="91425" tIns="45700" rIns="91425" bIns="45700" anchor="ctr" anchorCtr="0">
            <a:noAutofit/>
          </a:bodyPr>
          <a:lstStyle/>
          <a:p>
            <a:pPr algn="ctr">
              <a:spcBef>
                <a:spcPts val="0"/>
              </a:spcBef>
              <a:spcAft>
                <a:spcPts val="0"/>
              </a:spcAft>
            </a:pPr>
            <a:endParaRPr sz="1400" b="0">
              <a:solidFill>
                <a:prstClr val="white"/>
              </a:solidFill>
              <a:latin typeface="Arial"/>
              <a:ea typeface="Arial"/>
              <a:cs typeface="Arial"/>
              <a:sym typeface="Arial"/>
            </a:endParaRPr>
          </a:p>
        </p:txBody>
      </p:sp>
      <p:pic>
        <p:nvPicPr>
          <p:cNvPr id="5" name="Graphic 4">
            <a:extLst>
              <a:ext uri="{FF2B5EF4-FFF2-40B4-BE49-F238E27FC236}">
                <a16:creationId xmlns:a16="http://schemas.microsoft.com/office/drawing/2014/main" id="{6882DD70-95B3-2A1C-4993-F381FE18B4B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054" t="54416" r="23310"/>
          <a:stretch/>
        </p:blipFill>
        <p:spPr>
          <a:xfrm>
            <a:off x="1287447" y="2144291"/>
            <a:ext cx="1056131" cy="1463041"/>
          </a:xfrm>
          <a:prstGeom prst="rect">
            <a:avLst/>
          </a:prstGeom>
        </p:spPr>
      </p:pic>
      <p:sp>
        <p:nvSpPr>
          <p:cNvPr id="3" name="Content Placeholder 2">
            <a:extLst>
              <a:ext uri="{FF2B5EF4-FFF2-40B4-BE49-F238E27FC236}">
                <a16:creationId xmlns:a16="http://schemas.microsoft.com/office/drawing/2014/main" id="{3B265FC8-A61F-A31E-9AEB-0F7A1B417F01}"/>
              </a:ext>
            </a:extLst>
          </p:cNvPr>
          <p:cNvSpPr txBox="1">
            <a:spLocks/>
          </p:cNvSpPr>
          <p:nvPr/>
        </p:nvSpPr>
        <p:spPr>
          <a:xfrm>
            <a:off x="4596101" y="1596980"/>
            <a:ext cx="8973882" cy="50966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10000"/>
              </a:lnSpc>
              <a:spcBef>
                <a:spcPts val="0"/>
              </a:spcBef>
              <a:spcAft>
                <a:spcPts val="1800"/>
              </a:spcAft>
              <a:buNone/>
            </a:pPr>
            <a:r>
              <a:rPr lang="en-US"/>
              <a:t>Interests: </a:t>
            </a:r>
            <a:r>
              <a:rPr lang="en-US" b="0"/>
              <a:t>Buy </a:t>
            </a:r>
            <a:r>
              <a:rPr lang="en-US" b="0">
                <a:effectLst/>
                <a:latin typeface="Calibri" panose="020F0502020204030204" pitchFamily="34" charset="0"/>
                <a:ea typeface="Calibri" panose="020F0502020204030204" pitchFamily="34" charset="0"/>
                <a:cs typeface="Times New Roman" panose="02020603050405020304" pitchFamily="18" charset="0"/>
              </a:rPr>
              <a:t>the Lexus</a:t>
            </a:r>
            <a:r>
              <a:rPr lang="en-US" b="0">
                <a:latin typeface="Calibri" panose="020F0502020204030204" pitchFamily="34" charset="0"/>
                <a:ea typeface="Calibri" panose="020F0502020204030204" pitchFamily="34" charset="0"/>
                <a:cs typeface="Times New Roman" panose="02020603050405020304" pitchFamily="18" charset="0"/>
              </a:rPr>
              <a:t> </a:t>
            </a:r>
            <a:r>
              <a:rPr lang="en-US" b="0"/>
              <a:t>as cheaply as possible</a:t>
            </a:r>
          </a:p>
          <a:p>
            <a:pPr marL="0" indent="0" fontAlgn="auto">
              <a:spcBef>
                <a:spcPts val="0"/>
              </a:spcBef>
              <a:spcAft>
                <a:spcPts val="1800"/>
              </a:spcAft>
              <a:buFont typeface="Arial" panose="020B0604020202020204" pitchFamily="34" charset="0"/>
              <a:buNone/>
            </a:pPr>
            <a:r>
              <a:rPr lang="en-US"/>
              <a:t>BATNA: </a:t>
            </a:r>
            <a:r>
              <a:rPr lang="en-US" b="0"/>
              <a:t>Keep your old car</a:t>
            </a:r>
          </a:p>
          <a:p>
            <a:pPr marL="0" indent="0" fontAlgn="auto">
              <a:spcBef>
                <a:spcPts val="0"/>
              </a:spcBef>
              <a:spcAft>
                <a:spcPts val="1800"/>
              </a:spcAft>
              <a:buFont typeface="Arial" panose="020B0604020202020204" pitchFamily="34" charset="0"/>
              <a:buNone/>
            </a:pPr>
            <a:r>
              <a:rPr lang="en-US"/>
              <a:t>Reservation Value: </a:t>
            </a:r>
            <a:r>
              <a:rPr lang="en-US" b="0"/>
              <a:t>$52,000</a:t>
            </a:r>
          </a:p>
          <a:p>
            <a:pPr marL="0" indent="0" fontAlgn="auto">
              <a:spcBef>
                <a:spcPts val="0"/>
              </a:spcBef>
              <a:spcAft>
                <a:spcPts val="1800"/>
              </a:spcAft>
              <a:buFont typeface="Arial" panose="020B0604020202020204" pitchFamily="34" charset="0"/>
              <a:buNone/>
            </a:pPr>
            <a:r>
              <a:rPr lang="en-US"/>
              <a:t>Target: </a:t>
            </a:r>
            <a:r>
              <a:rPr lang="en-US" b="0"/>
              <a:t>$50,000</a:t>
            </a:r>
          </a:p>
          <a:p>
            <a:pPr marL="0" indent="0" fontAlgn="auto">
              <a:lnSpc>
                <a:spcPct val="110000"/>
              </a:lnSpc>
              <a:spcBef>
                <a:spcPts val="0"/>
              </a:spcBef>
              <a:spcAft>
                <a:spcPts val="1600"/>
              </a:spcAft>
              <a:buNone/>
            </a:pPr>
            <a:r>
              <a:rPr lang="en-US"/>
              <a:t>Options: </a:t>
            </a:r>
            <a:r>
              <a:rPr lang="en-US" b="0"/>
              <a:t>Any price less than $52,000</a:t>
            </a:r>
          </a:p>
          <a:p>
            <a:pPr marL="0" indent="0" fontAlgn="auto">
              <a:spcBef>
                <a:spcPts val="0"/>
              </a:spcBef>
              <a:spcAft>
                <a:spcPts val="1800"/>
              </a:spcAft>
              <a:buNone/>
            </a:pPr>
            <a:endParaRPr lang="en-US" b="0"/>
          </a:p>
          <a:p>
            <a:pPr marL="0" indent="0" fontAlgn="auto">
              <a:spcBef>
                <a:spcPts val="0"/>
              </a:spcBef>
              <a:spcAft>
                <a:spcPts val="1800"/>
              </a:spcAft>
              <a:buFont typeface="Arial" panose="020B0604020202020204" pitchFamily="34" charset="0"/>
              <a:buNone/>
            </a:pPr>
            <a:endParaRPr lang="en-US"/>
          </a:p>
        </p:txBody>
      </p:sp>
      <p:sp>
        <p:nvSpPr>
          <p:cNvPr id="10" name="Title 1">
            <a:extLst>
              <a:ext uri="{FF2B5EF4-FFF2-40B4-BE49-F238E27FC236}">
                <a16:creationId xmlns:a16="http://schemas.microsoft.com/office/drawing/2014/main" id="{5E070B8A-B3CC-366A-76C0-8C38C293D077}"/>
              </a:ext>
            </a:extLst>
          </p:cNvPr>
          <p:cNvSpPr txBox="1">
            <a:spLocks/>
          </p:cNvSpPr>
          <p:nvPr/>
        </p:nvSpPr>
        <p:spPr>
          <a:xfrm>
            <a:off x="407036" y="3657600"/>
            <a:ext cx="2876549" cy="2522865"/>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3500" kern="1200">
                <a:solidFill>
                  <a:schemeClr val="tx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0" normalizeH="0" baseline="0" noProof="0">
                <a:ln>
                  <a:noFill/>
                </a:ln>
                <a:solidFill>
                  <a:schemeClr val="bg1"/>
                </a:solidFill>
                <a:effectLst/>
                <a:uLnTx/>
                <a:uFillTx/>
                <a:latin typeface="Calibri" panose="020F0502020204030204"/>
                <a:ea typeface="+mj-ea"/>
                <a:cs typeface="+mj-cs"/>
              </a:rPr>
              <a:t> Assess Your Negotiation</a:t>
            </a:r>
            <a:br>
              <a:rPr kumimoji="0" lang="en-US" sz="3400" b="0" i="0" u="none" strike="noStrike" kern="1200" cap="none" spc="0" normalizeH="0" baseline="0" noProof="0">
                <a:ln>
                  <a:noFill/>
                </a:ln>
                <a:solidFill>
                  <a:schemeClr val="bg1"/>
                </a:solidFill>
                <a:effectLst/>
                <a:uLnTx/>
                <a:uFillTx/>
                <a:latin typeface="Calibri" panose="020F0502020204030204"/>
                <a:ea typeface="+mj-ea"/>
                <a:cs typeface="+mj-cs"/>
              </a:rPr>
            </a:br>
            <a:r>
              <a:rPr kumimoji="0" lang="en-US" sz="3400" b="0" i="0" u="none" strike="noStrike" kern="1200" cap="none" spc="0" normalizeH="0" baseline="0" noProof="0">
                <a:ln>
                  <a:noFill/>
                </a:ln>
                <a:solidFill>
                  <a:schemeClr val="bg1"/>
                </a:solidFill>
                <a:effectLst/>
                <a:uLnTx/>
                <a:uFillTx/>
                <a:latin typeface="Calibri" panose="020F0502020204030204"/>
                <a:ea typeface="+mj-ea"/>
                <a:cs typeface="+mj-cs"/>
              </a:rPr>
              <a:t>Parameters</a:t>
            </a:r>
          </a:p>
        </p:txBody>
      </p:sp>
      <p:sp>
        <p:nvSpPr>
          <p:cNvPr id="6" name="Slide Number Placeholder 5">
            <a:extLst>
              <a:ext uri="{FF2B5EF4-FFF2-40B4-BE49-F238E27FC236}">
                <a16:creationId xmlns:a16="http://schemas.microsoft.com/office/drawing/2014/main" id="{23120A70-C296-293F-39B5-FB5EA2B0955B}"/>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18</a:t>
            </a:fld>
            <a:endParaRPr lang="en-US">
              <a:latin typeface="Calibri" panose="020F0502020204030204" pitchFamily="34" charset="0"/>
            </a:endParaRPr>
          </a:p>
        </p:txBody>
      </p:sp>
    </p:spTree>
    <p:extLst>
      <p:ext uri="{BB962C8B-B14F-4D97-AF65-F5344CB8AC3E}">
        <p14:creationId xmlns:p14="http://schemas.microsoft.com/office/powerpoint/2010/main" val="4210854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5;p9">
            <a:extLst>
              <a:ext uri="{FF2B5EF4-FFF2-40B4-BE49-F238E27FC236}">
                <a16:creationId xmlns:a16="http://schemas.microsoft.com/office/drawing/2014/main" id="{57AC2B22-7F43-D74E-546B-BDB1AD1918CB}"/>
              </a:ext>
            </a:extLst>
          </p:cNvPr>
          <p:cNvSpPr/>
          <p:nvPr/>
        </p:nvSpPr>
        <p:spPr>
          <a:xfrm>
            <a:off x="0" y="541020"/>
            <a:ext cx="3714749" cy="5707380"/>
          </a:xfrm>
          <a:prstGeom prst="rect">
            <a:avLst/>
          </a:prstGeom>
          <a:solidFill>
            <a:srgbClr val="0E213F"/>
          </a:solidFill>
          <a:ln>
            <a:noFill/>
          </a:ln>
        </p:spPr>
        <p:txBody>
          <a:bodyPr spcFirstLastPara="1" wrap="square" lIns="91425" tIns="45700" rIns="91425" bIns="45700" anchor="ctr" anchorCtr="0">
            <a:noAutofit/>
          </a:bodyPr>
          <a:lstStyle/>
          <a:p>
            <a:pPr algn="ctr">
              <a:spcBef>
                <a:spcPts val="0"/>
              </a:spcBef>
              <a:spcAft>
                <a:spcPts val="0"/>
              </a:spcAft>
            </a:pPr>
            <a:endParaRPr sz="1400" b="0">
              <a:solidFill>
                <a:prstClr val="white"/>
              </a:solidFill>
              <a:latin typeface="Arial"/>
              <a:ea typeface="Arial"/>
              <a:cs typeface="Arial"/>
              <a:sym typeface="Arial"/>
            </a:endParaRPr>
          </a:p>
        </p:txBody>
      </p:sp>
      <p:sp>
        <p:nvSpPr>
          <p:cNvPr id="9" name="Title 1">
            <a:extLst>
              <a:ext uri="{FF2B5EF4-FFF2-40B4-BE49-F238E27FC236}">
                <a16:creationId xmlns:a16="http://schemas.microsoft.com/office/drawing/2014/main" id="{499054B9-A04D-4AA1-9CFC-11AC75236D83}"/>
              </a:ext>
            </a:extLst>
          </p:cNvPr>
          <p:cNvSpPr txBox="1">
            <a:spLocks/>
          </p:cNvSpPr>
          <p:nvPr/>
        </p:nvSpPr>
        <p:spPr>
          <a:xfrm>
            <a:off x="4449831" y="2126808"/>
            <a:ext cx="6937427" cy="377494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500" b="1" kern="1200">
                <a:solidFill>
                  <a:schemeClr val="tx1"/>
                </a:solidFill>
                <a:latin typeface="+mn-lt"/>
                <a:ea typeface="+mj-ea"/>
                <a:cs typeface="Arial" panose="020B0604020202020204" pitchFamily="34" charset="0"/>
              </a:defRPr>
            </a:lvl1pPr>
          </a:lstStyle>
          <a:p>
            <a:pPr marL="274320" indent="-274320" algn="l" fontAlgn="auto">
              <a:lnSpc>
                <a:spcPts val="3000"/>
              </a:lnSpc>
              <a:spcBef>
                <a:spcPct val="0"/>
              </a:spcBef>
              <a:spcAft>
                <a:spcPts val="1800"/>
              </a:spcAft>
              <a:buClr>
                <a:srgbClr val="598FE4"/>
              </a:buClr>
              <a:buFont typeface="Wingdings" panose="05000000000000000000" pitchFamily="2" charset="2"/>
              <a:buChar char="§"/>
            </a:pPr>
            <a:r>
              <a:rPr lang="en-US" sz="2800" b="0">
                <a:effectLst/>
                <a:latin typeface="Calibri" panose="020F0502020204030204" pitchFamily="34" charset="0"/>
                <a:ea typeface="Calibri" panose="020F0502020204030204" pitchFamily="34" charset="0"/>
                <a:cs typeface="Calibri" panose="020F0502020204030204" pitchFamily="34" charset="0"/>
              </a:rPr>
              <a:t>This is a low-risk situation since there’s no relationship to maintain</a:t>
            </a:r>
          </a:p>
          <a:p>
            <a:pPr marL="274320" indent="-274320" algn="l" fontAlgn="auto">
              <a:lnSpc>
                <a:spcPts val="3000"/>
              </a:lnSpc>
              <a:spcBef>
                <a:spcPct val="0"/>
              </a:spcBef>
              <a:spcAft>
                <a:spcPts val="1800"/>
              </a:spcAft>
              <a:buClr>
                <a:srgbClr val="598FE4"/>
              </a:buClr>
              <a:buFont typeface="Wingdings" panose="05000000000000000000" pitchFamily="2" charset="2"/>
              <a:buChar char="§"/>
            </a:pPr>
            <a:r>
              <a:rPr lang="en-US" sz="2800" b="0">
                <a:effectLst/>
                <a:latin typeface="Calibri" panose="020F0502020204030204" pitchFamily="34" charset="0"/>
                <a:ea typeface="Calibri" panose="020F0502020204030204" pitchFamily="34" charset="0"/>
                <a:cs typeface="Calibri" panose="020F0502020204030204" pitchFamily="34" charset="0"/>
              </a:rPr>
              <a:t>You have plenty of other dealers to consider, so you can afford to make a bold offer</a:t>
            </a:r>
          </a:p>
          <a:p>
            <a:pPr marL="274320" indent="-274320" algn="l" fontAlgn="auto">
              <a:lnSpc>
                <a:spcPts val="3000"/>
              </a:lnSpc>
              <a:spcBef>
                <a:spcPct val="0"/>
              </a:spcBef>
              <a:spcAft>
                <a:spcPts val="1800"/>
              </a:spcAft>
              <a:buClr>
                <a:srgbClr val="598FE4"/>
              </a:buClr>
              <a:buFont typeface="Wingdings" panose="05000000000000000000" pitchFamily="2" charset="2"/>
              <a:buChar char="§"/>
            </a:pPr>
            <a:r>
              <a:rPr lang="en-US" sz="2800" b="0">
                <a:effectLst/>
                <a:latin typeface="Calibri" panose="020F0502020204030204" pitchFamily="34" charset="0"/>
                <a:ea typeface="Calibri" panose="020F0502020204030204" pitchFamily="34" charset="0"/>
                <a:cs typeface="Calibri" panose="020F0502020204030204" pitchFamily="34" charset="0"/>
              </a:rPr>
              <a:t>If the salesperson declines your offer</a:t>
            </a:r>
            <a:r>
              <a:rPr lang="en-US" sz="2800" b="0">
                <a:solidFill>
                  <a:srgbClr val="111111"/>
                </a:solidFill>
                <a:effectLst/>
                <a:latin typeface="Calibri" panose="020F0502020204030204" pitchFamily="34" charset="0"/>
                <a:ea typeface="Calibri" panose="020F0502020204030204" pitchFamily="34" charset="0"/>
                <a:cs typeface="Calibri" panose="020F0502020204030204" pitchFamily="34" charset="0"/>
              </a:rPr>
              <a:t>, you can resort to your BATNA (i.e., keep your current car)</a:t>
            </a:r>
            <a:endParaRPr lang="en-US" sz="2800" b="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1331F5E7-15F9-3544-B822-9A4245B98439}"/>
              </a:ext>
            </a:extLst>
          </p:cNvPr>
          <p:cNvSpPr>
            <a:spLocks noGrp="1"/>
          </p:cNvSpPr>
          <p:nvPr>
            <p:ph type="title"/>
          </p:nvPr>
        </p:nvSpPr>
        <p:spPr/>
        <p:txBody>
          <a:bodyPr lIns="0" tIns="0" rIns="0" bIns="0" anchor="ctr">
            <a:noAutofit/>
          </a:bodyPr>
          <a:lstStyle/>
          <a:p>
            <a:r>
              <a:rPr lang="en-US"/>
              <a:t>Establish a Mindset</a:t>
            </a:r>
          </a:p>
        </p:txBody>
      </p:sp>
      <p:pic>
        <p:nvPicPr>
          <p:cNvPr id="3" name="Picture 2">
            <a:extLst>
              <a:ext uri="{FF2B5EF4-FFF2-40B4-BE49-F238E27FC236}">
                <a16:creationId xmlns:a16="http://schemas.microsoft.com/office/drawing/2014/main" id="{CFD4180A-CCA1-984C-A32C-2B8D335DE9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907" t="55700" r="-8978" b="-6544"/>
          <a:stretch/>
        </p:blipFill>
        <p:spPr>
          <a:xfrm>
            <a:off x="1257300" y="2295735"/>
            <a:ext cx="1028700" cy="1133265"/>
          </a:xfrm>
          <a:prstGeom prst="rect">
            <a:avLst/>
          </a:prstGeom>
        </p:spPr>
      </p:pic>
      <p:sp>
        <p:nvSpPr>
          <p:cNvPr id="7" name="Title 1">
            <a:extLst>
              <a:ext uri="{FF2B5EF4-FFF2-40B4-BE49-F238E27FC236}">
                <a16:creationId xmlns:a16="http://schemas.microsoft.com/office/drawing/2014/main" id="{D5430A47-A935-A699-9F01-73F7A2689C31}"/>
              </a:ext>
            </a:extLst>
          </p:cNvPr>
          <p:cNvSpPr txBox="1">
            <a:spLocks/>
          </p:cNvSpPr>
          <p:nvPr/>
        </p:nvSpPr>
        <p:spPr>
          <a:xfrm>
            <a:off x="376556" y="3657600"/>
            <a:ext cx="2876549" cy="2522865"/>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3500" kern="1200">
                <a:solidFill>
                  <a:schemeClr val="tx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0" normalizeH="0" baseline="0" noProof="0">
                <a:ln>
                  <a:noFill/>
                </a:ln>
                <a:solidFill>
                  <a:schemeClr val="bg1"/>
                </a:solidFill>
                <a:effectLst/>
                <a:uLnTx/>
                <a:uFillTx/>
                <a:latin typeface="Calibri" panose="020F0502020204030204"/>
                <a:ea typeface="+mj-ea"/>
                <a:cs typeface="+mj-cs"/>
              </a:rPr>
              <a:t>Establish a  Mindset</a:t>
            </a:r>
          </a:p>
        </p:txBody>
      </p:sp>
      <p:sp>
        <p:nvSpPr>
          <p:cNvPr id="6" name="Slide Number Placeholder 5">
            <a:extLst>
              <a:ext uri="{FF2B5EF4-FFF2-40B4-BE49-F238E27FC236}">
                <a16:creationId xmlns:a16="http://schemas.microsoft.com/office/drawing/2014/main" id="{AABC3B94-439A-C76C-0618-0B39A6D1A61F}"/>
              </a:ext>
            </a:extLst>
          </p:cNvPr>
          <p:cNvSpPr>
            <a:spLocks noGrp="1"/>
          </p:cNvSpPr>
          <p:nvPr>
            <p:ph type="sldNum" sz="quarter" idx="4"/>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19</a:t>
            </a:fld>
            <a:endParaRPr lang="en-US">
              <a:latin typeface="Calibri" panose="020F0502020204030204" pitchFamily="34" charset="0"/>
            </a:endParaRPr>
          </a:p>
        </p:txBody>
      </p:sp>
    </p:spTree>
    <p:extLst>
      <p:ext uri="{BB962C8B-B14F-4D97-AF65-F5344CB8AC3E}">
        <p14:creationId xmlns:p14="http://schemas.microsoft.com/office/powerpoint/2010/main" val="96478145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7A3FBD-AE6B-9C85-2FF3-F28410B350C8}"/>
              </a:ext>
            </a:extLst>
          </p:cNvPr>
          <p:cNvSpPr txBox="1"/>
          <p:nvPr/>
        </p:nvSpPr>
        <p:spPr>
          <a:xfrm>
            <a:off x="6650234" y="1838792"/>
            <a:ext cx="4223832" cy="2811026"/>
          </a:xfrm>
          <a:prstGeom prst="rect">
            <a:avLst/>
          </a:prstGeom>
          <a:noFill/>
        </p:spPr>
        <p:txBody>
          <a:bodyPr wrap="square" rtlCol="0">
            <a:spAutoFit/>
          </a:bodyPr>
          <a:lstStyle/>
          <a:p>
            <a:pPr marL="342900" indent="-342900">
              <a:lnSpc>
                <a:spcPts val="2600"/>
              </a:lnSpc>
              <a:spcAft>
                <a:spcPts val="3600"/>
              </a:spcAft>
              <a:buClr>
                <a:schemeClr val="bg1"/>
              </a:buClr>
              <a:buFont typeface="Arial" panose="020B0604020202020204" pitchFamily="34" charset="0"/>
              <a:buChar char="•"/>
            </a:pPr>
            <a:r>
              <a:rPr lang="en-US" sz="2400" b="0">
                <a:latin typeface="Calibri" panose="020F0502020204030204" pitchFamily="34" charset="0"/>
                <a:cs typeface="Calibri" panose="020F0502020204030204" pitchFamily="34" charset="0"/>
              </a:rPr>
              <a:t>Workplace</a:t>
            </a:r>
          </a:p>
          <a:p>
            <a:pPr marL="342900" indent="-342900">
              <a:lnSpc>
                <a:spcPts val="2600"/>
              </a:lnSpc>
              <a:spcAft>
                <a:spcPts val="3600"/>
              </a:spcAft>
              <a:buClr>
                <a:schemeClr val="bg1"/>
              </a:buClr>
              <a:buFont typeface="Arial" panose="020B0604020202020204" pitchFamily="34" charset="0"/>
              <a:buChar char="•"/>
            </a:pPr>
            <a:r>
              <a:rPr lang="en-US" sz="2400" b="0">
                <a:latin typeface="Calibri" panose="020F0502020204030204" pitchFamily="34" charset="0"/>
                <a:cs typeface="Calibri" panose="020F0502020204030204" pitchFamily="34" charset="0"/>
              </a:rPr>
              <a:t>Spouse or Partner</a:t>
            </a:r>
          </a:p>
          <a:p>
            <a:pPr marL="342900" indent="-342900">
              <a:lnSpc>
                <a:spcPts val="2600"/>
              </a:lnSpc>
              <a:spcAft>
                <a:spcPts val="3600"/>
              </a:spcAft>
              <a:buClr>
                <a:schemeClr val="bg1"/>
              </a:buClr>
              <a:buFont typeface="Arial" panose="020B0604020202020204" pitchFamily="34" charset="0"/>
              <a:buChar char="•"/>
            </a:pPr>
            <a:r>
              <a:rPr lang="en-US" sz="2400" b="0">
                <a:latin typeface="Calibri" panose="020F0502020204030204" pitchFamily="34" charset="0"/>
                <a:cs typeface="Calibri" panose="020F0502020204030204" pitchFamily="34" charset="0"/>
              </a:rPr>
              <a:t>Family and Friends</a:t>
            </a:r>
          </a:p>
          <a:p>
            <a:pPr marL="342900" indent="-342900">
              <a:lnSpc>
                <a:spcPts val="2600"/>
              </a:lnSpc>
              <a:spcAft>
                <a:spcPts val="3600"/>
              </a:spcAft>
              <a:buClr>
                <a:schemeClr val="bg1"/>
              </a:buClr>
              <a:buFont typeface="Arial" panose="020B0604020202020204" pitchFamily="34" charset="0"/>
              <a:buChar char="•"/>
            </a:pPr>
            <a:r>
              <a:rPr lang="en-US" sz="2400" b="0">
                <a:latin typeface="Calibri" panose="020F0502020204030204" pitchFamily="34" charset="0"/>
                <a:cs typeface="Calibri" panose="020F0502020204030204" pitchFamily="34" charset="0"/>
              </a:rPr>
              <a:t>Vendors and Retailers </a:t>
            </a:r>
          </a:p>
        </p:txBody>
      </p:sp>
      <p:pic>
        <p:nvPicPr>
          <p:cNvPr id="7" name="Picture 6">
            <a:extLst>
              <a:ext uri="{FF2B5EF4-FFF2-40B4-BE49-F238E27FC236}">
                <a16:creationId xmlns:a16="http://schemas.microsoft.com/office/drawing/2014/main" id="{223F4EC4-4DFA-8EAE-CD3A-D11ED6A45C53}"/>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746" r="38070" b="81872"/>
          <a:stretch/>
        </p:blipFill>
        <p:spPr>
          <a:xfrm>
            <a:off x="6194407" y="3146306"/>
            <a:ext cx="895223" cy="731520"/>
          </a:xfrm>
          <a:prstGeom prst="rect">
            <a:avLst/>
          </a:prstGeom>
        </p:spPr>
      </p:pic>
      <p:pic>
        <p:nvPicPr>
          <p:cNvPr id="11" name="Picture 10">
            <a:extLst>
              <a:ext uri="{FF2B5EF4-FFF2-40B4-BE49-F238E27FC236}">
                <a16:creationId xmlns:a16="http://schemas.microsoft.com/office/drawing/2014/main" id="{04D0E404-B445-BA79-6EB8-05143EC9967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331530" y="4101178"/>
            <a:ext cx="620978" cy="548640"/>
          </a:xfrm>
          <a:prstGeom prst="rect">
            <a:avLst/>
          </a:prstGeom>
        </p:spPr>
      </p:pic>
      <p:pic>
        <p:nvPicPr>
          <p:cNvPr id="12" name="Picture 11">
            <a:extLst>
              <a:ext uri="{FF2B5EF4-FFF2-40B4-BE49-F238E27FC236}">
                <a16:creationId xmlns:a16="http://schemas.microsoft.com/office/drawing/2014/main" id="{E446F868-9735-9283-05B5-0F36E5FC8942}"/>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1530" y="1779954"/>
            <a:ext cx="532262" cy="457200"/>
          </a:xfrm>
          <a:prstGeom prst="rect">
            <a:avLst/>
          </a:prstGeom>
        </p:spPr>
      </p:pic>
      <p:pic>
        <p:nvPicPr>
          <p:cNvPr id="17" name="Picture 16">
            <a:extLst>
              <a:ext uri="{FF2B5EF4-FFF2-40B4-BE49-F238E27FC236}">
                <a16:creationId xmlns:a16="http://schemas.microsoft.com/office/drawing/2014/main" id="{FDCE1538-7112-E61E-052E-CED6C93370E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331530" y="2577430"/>
            <a:ext cx="529390" cy="457200"/>
          </a:xfrm>
          <a:prstGeom prst="rect">
            <a:avLst/>
          </a:prstGeom>
        </p:spPr>
      </p:pic>
      <p:sp>
        <p:nvSpPr>
          <p:cNvPr id="18" name="Google Shape;115;p9">
            <a:extLst>
              <a:ext uri="{FF2B5EF4-FFF2-40B4-BE49-F238E27FC236}">
                <a16:creationId xmlns:a16="http://schemas.microsoft.com/office/drawing/2014/main" id="{FD0C31E5-75B9-6354-4425-085461B61F3B}"/>
              </a:ext>
            </a:extLst>
          </p:cNvPr>
          <p:cNvSpPr/>
          <p:nvPr/>
        </p:nvSpPr>
        <p:spPr>
          <a:xfrm>
            <a:off x="0" y="0"/>
            <a:ext cx="4911634" cy="6210300"/>
          </a:xfrm>
          <a:prstGeom prst="rect">
            <a:avLst/>
          </a:prstGeom>
          <a:solidFill>
            <a:srgbClr val="0E213F"/>
          </a:solidFill>
          <a:ln>
            <a:noFill/>
          </a:ln>
        </p:spPr>
        <p:txBody>
          <a:bodyPr spcFirstLastPara="1" wrap="square" lIns="91425" tIns="45700" rIns="91425" bIns="45700" anchor="ctr" anchorCtr="0">
            <a:noAutofit/>
          </a:bodyPr>
          <a:lstStyle/>
          <a:p>
            <a:pPr algn="ctr">
              <a:spcBef>
                <a:spcPts val="0"/>
              </a:spcBef>
              <a:spcAft>
                <a:spcPts val="0"/>
              </a:spcAft>
            </a:pPr>
            <a:endParaRPr sz="1400" b="0">
              <a:solidFill>
                <a:prstClr val="white"/>
              </a:solidFill>
              <a:latin typeface="Arial"/>
              <a:ea typeface="Arial"/>
              <a:cs typeface="Arial"/>
              <a:sym typeface="Arial"/>
            </a:endParaRPr>
          </a:p>
        </p:txBody>
      </p:sp>
      <p:sp>
        <p:nvSpPr>
          <p:cNvPr id="2" name="Title 1">
            <a:extLst>
              <a:ext uri="{FF2B5EF4-FFF2-40B4-BE49-F238E27FC236}">
                <a16:creationId xmlns:a16="http://schemas.microsoft.com/office/drawing/2014/main" id="{AFA89B47-16BD-ADB0-4A6F-E06514DF2E71}"/>
              </a:ext>
            </a:extLst>
          </p:cNvPr>
          <p:cNvSpPr>
            <a:spLocks noGrp="1"/>
          </p:cNvSpPr>
          <p:nvPr>
            <p:ph type="title"/>
          </p:nvPr>
        </p:nvSpPr>
        <p:spPr>
          <a:xfrm>
            <a:off x="838201" y="1240054"/>
            <a:ext cx="3216564" cy="3633956"/>
          </a:xfrm>
        </p:spPr>
        <p:txBody>
          <a:bodyPr anchor="ctr">
            <a:normAutofit/>
          </a:bodyPr>
          <a:lstStyle/>
          <a:p>
            <a:pPr algn="l"/>
            <a:r>
              <a:rPr lang="en-US" sz="3400" b="0" i="0">
                <a:solidFill>
                  <a:schemeClr val="bg1"/>
                </a:solidFill>
                <a:effectLst/>
              </a:rPr>
              <a:t>Daily Life is Filled With Negotiation</a:t>
            </a:r>
            <a:endParaRPr lang="en-US" sz="3400">
              <a:solidFill>
                <a:schemeClr val="bg1"/>
              </a:solidFill>
            </a:endParaRPr>
          </a:p>
        </p:txBody>
      </p:sp>
      <p:sp>
        <p:nvSpPr>
          <p:cNvPr id="4" name="Slide Number Placeholder 3">
            <a:extLst>
              <a:ext uri="{FF2B5EF4-FFF2-40B4-BE49-F238E27FC236}">
                <a16:creationId xmlns:a16="http://schemas.microsoft.com/office/drawing/2014/main" id="{3CA2E7E3-40E7-A41C-B401-99B57B752E9F}"/>
              </a:ext>
            </a:extLst>
          </p:cNvPr>
          <p:cNvSpPr>
            <a:spLocks noGrp="1"/>
          </p:cNvSpPr>
          <p:nvPr>
            <p:ph type="sldNum" sz="quarter" idx="4"/>
          </p:nvPr>
        </p:nvSpPr>
        <p:spPr>
          <a:xfrm>
            <a:off x="8610599" y="6481042"/>
            <a:ext cx="3324101" cy="365125"/>
          </a:xfrm>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2</a:t>
            </a:fld>
            <a:endParaRPr lang="en-US">
              <a:latin typeface="Calibri" panose="020F0502020204030204" pitchFamily="34" charset="0"/>
            </a:endParaRPr>
          </a:p>
        </p:txBody>
      </p:sp>
    </p:spTree>
    <p:extLst>
      <p:ext uri="{BB962C8B-B14F-4D97-AF65-F5344CB8AC3E}">
        <p14:creationId xmlns:p14="http://schemas.microsoft.com/office/powerpoint/2010/main" val="3296460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5;p9">
            <a:extLst>
              <a:ext uri="{FF2B5EF4-FFF2-40B4-BE49-F238E27FC236}">
                <a16:creationId xmlns:a16="http://schemas.microsoft.com/office/drawing/2014/main" id="{8B1F7FA8-BC8F-37AB-D166-AA72E097D83E}"/>
              </a:ext>
            </a:extLst>
          </p:cNvPr>
          <p:cNvSpPr/>
          <p:nvPr/>
        </p:nvSpPr>
        <p:spPr>
          <a:xfrm>
            <a:off x="0" y="541020"/>
            <a:ext cx="3714749" cy="5707380"/>
          </a:xfrm>
          <a:prstGeom prst="rect">
            <a:avLst/>
          </a:prstGeom>
          <a:solidFill>
            <a:srgbClr val="0E213F"/>
          </a:solidFill>
          <a:ln>
            <a:noFill/>
          </a:ln>
        </p:spPr>
        <p:txBody>
          <a:bodyPr spcFirstLastPara="1" wrap="square" lIns="91425" tIns="45700" rIns="91425" bIns="45700" anchor="ctr" anchorCtr="0">
            <a:noAutofit/>
          </a:bodyPr>
          <a:lstStyle/>
          <a:p>
            <a:pPr algn="ctr">
              <a:spcBef>
                <a:spcPts val="0"/>
              </a:spcBef>
              <a:spcAft>
                <a:spcPts val="0"/>
              </a:spcAft>
            </a:pPr>
            <a:endParaRPr sz="1400" b="0">
              <a:solidFill>
                <a:prstClr val="white"/>
              </a:solidFill>
              <a:latin typeface="Arial"/>
              <a:ea typeface="Arial"/>
              <a:cs typeface="Arial"/>
              <a:sym typeface="Arial"/>
            </a:endParaRPr>
          </a:p>
        </p:txBody>
      </p:sp>
      <p:pic>
        <p:nvPicPr>
          <p:cNvPr id="4" name="Picture 3">
            <a:extLst>
              <a:ext uri="{FF2B5EF4-FFF2-40B4-BE49-F238E27FC236}">
                <a16:creationId xmlns:a16="http://schemas.microsoft.com/office/drawing/2014/main" id="{C550965F-7B15-05D6-0DF2-1BEE8A489873}"/>
              </a:ext>
            </a:extLst>
          </p:cNvPr>
          <p:cNvPicPr>
            <a:picLocks noChangeAspect="1"/>
          </p:cNvPicPr>
          <p:nvPr/>
        </p:nvPicPr>
        <p:blipFill rotWithShape="1">
          <a:blip r:embed="rId3">
            <a:extLst>
              <a:ext uri="{28A0092B-C50C-407E-A947-70E740481C1C}">
                <a14:useLocalDpi xmlns:a14="http://schemas.microsoft.com/office/drawing/2010/main" val="0"/>
              </a:ext>
            </a:extLst>
          </a:blip>
          <a:srcRect l="-9246" t="51148" r="-19248" b="-8277"/>
          <a:stretch/>
        </p:blipFill>
        <p:spPr>
          <a:xfrm>
            <a:off x="1362208" y="2393325"/>
            <a:ext cx="1131304" cy="1158240"/>
          </a:xfrm>
          <a:prstGeom prst="rect">
            <a:avLst/>
          </a:prstGeom>
        </p:spPr>
      </p:pic>
      <p:pic>
        <p:nvPicPr>
          <p:cNvPr id="12" name="Picture 11">
            <a:extLst>
              <a:ext uri="{FF2B5EF4-FFF2-40B4-BE49-F238E27FC236}">
                <a16:creationId xmlns:a16="http://schemas.microsoft.com/office/drawing/2014/main" id="{0E1AB6B6-683A-645F-9463-C74B37B51F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03515" y="1276625"/>
            <a:ext cx="6085404" cy="4494008"/>
          </a:xfrm>
          <a:prstGeom prst="rect">
            <a:avLst/>
          </a:prstGeom>
        </p:spPr>
      </p:pic>
      <p:sp>
        <p:nvSpPr>
          <p:cNvPr id="3" name="Rectangle 2">
            <a:extLst>
              <a:ext uri="{FF2B5EF4-FFF2-40B4-BE49-F238E27FC236}">
                <a16:creationId xmlns:a16="http://schemas.microsoft.com/office/drawing/2014/main" id="{83863C6A-A2C4-4534-B979-F8EA3A6C5ABA}"/>
              </a:ext>
            </a:extLst>
          </p:cNvPr>
          <p:cNvSpPr/>
          <p:nvPr/>
        </p:nvSpPr>
        <p:spPr>
          <a:xfrm>
            <a:off x="5749634" y="1761269"/>
            <a:ext cx="4920907" cy="4154374"/>
          </a:xfrm>
          <a:prstGeom prst="rect">
            <a:avLst/>
          </a:prstGeom>
        </p:spPr>
        <p:txBody>
          <a:bodyPr wrap="square" lIns="0" tIns="0" rIns="0" bIns="0">
            <a:noAutofit/>
          </a:bodyPr>
          <a:lstStyle/>
          <a:p>
            <a:pPr>
              <a:lnSpc>
                <a:spcPts val="4500"/>
              </a:lnSpc>
            </a:pPr>
            <a:r>
              <a:rPr lang="en-US" sz="2800" b="0">
                <a:latin typeface="Calibri" panose="020F0502020204030204" pitchFamily="34" charset="0"/>
                <a:cs typeface="Calibri" panose="020F0502020204030204" pitchFamily="34" charset="0"/>
              </a:rPr>
              <a:t>Let’s talk about the price for the Lexus I just test-drove.  Based on the research I’ve done, a price of $48,000 seems reasonable.  </a:t>
            </a:r>
          </a:p>
          <a:p>
            <a:pPr>
              <a:lnSpc>
                <a:spcPts val="4500"/>
              </a:lnSpc>
            </a:pPr>
            <a:r>
              <a:rPr lang="en-US" sz="2800" b="0">
                <a:latin typeface="Calibri" panose="020F0502020204030204" pitchFamily="34" charset="0"/>
                <a:cs typeface="Calibri" panose="020F0502020204030204" pitchFamily="34" charset="0"/>
              </a:rPr>
              <a:t>Is this something you could do?</a:t>
            </a:r>
          </a:p>
        </p:txBody>
      </p:sp>
      <p:sp>
        <p:nvSpPr>
          <p:cNvPr id="10" name="Title 1">
            <a:extLst>
              <a:ext uri="{FF2B5EF4-FFF2-40B4-BE49-F238E27FC236}">
                <a16:creationId xmlns:a16="http://schemas.microsoft.com/office/drawing/2014/main" id="{62524771-E1AB-B88B-8488-673B41FE02C1}"/>
              </a:ext>
            </a:extLst>
          </p:cNvPr>
          <p:cNvSpPr txBox="1">
            <a:spLocks/>
          </p:cNvSpPr>
          <p:nvPr/>
        </p:nvSpPr>
        <p:spPr>
          <a:xfrm>
            <a:off x="0" y="3657600"/>
            <a:ext cx="3714749" cy="2522865"/>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3500" kern="1200">
                <a:solidFill>
                  <a:schemeClr val="tx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0" normalizeH="0" baseline="0" noProof="0">
                <a:ln>
                  <a:noFill/>
                </a:ln>
                <a:solidFill>
                  <a:schemeClr val="bg1"/>
                </a:solidFill>
                <a:effectLst/>
                <a:uLnTx/>
                <a:uFillTx/>
                <a:latin typeface="Calibri" panose="020F0502020204030204"/>
                <a:ea typeface="+mj-ea"/>
                <a:cs typeface="+mj-cs"/>
              </a:rPr>
              <a:t>Develop an </a:t>
            </a:r>
            <a:br>
              <a:rPr kumimoji="0" lang="en-US" sz="3400" b="0" i="0" u="none" strike="noStrike" kern="1200" cap="none" spc="0" normalizeH="0" baseline="0" noProof="0">
                <a:ln>
                  <a:noFill/>
                </a:ln>
                <a:solidFill>
                  <a:schemeClr val="bg1"/>
                </a:solidFill>
                <a:effectLst/>
                <a:uLnTx/>
                <a:uFillTx/>
                <a:latin typeface="Calibri" panose="020F0502020204030204"/>
                <a:ea typeface="+mj-ea"/>
                <a:cs typeface="+mj-cs"/>
              </a:rPr>
            </a:br>
            <a:r>
              <a:rPr kumimoji="0" lang="en-US" sz="3400" b="0" i="0" u="none" strike="noStrike" kern="1200" cap="none" spc="0" normalizeH="0" baseline="0" noProof="0">
                <a:ln>
                  <a:noFill/>
                </a:ln>
                <a:solidFill>
                  <a:schemeClr val="bg1"/>
                </a:solidFill>
                <a:effectLst/>
                <a:uLnTx/>
                <a:uFillTx/>
                <a:latin typeface="Calibri" panose="020F0502020204030204"/>
                <a:ea typeface="+mj-ea"/>
                <a:cs typeface="+mj-cs"/>
              </a:rPr>
              <a:t>Opening Script</a:t>
            </a:r>
          </a:p>
        </p:txBody>
      </p:sp>
      <p:sp>
        <p:nvSpPr>
          <p:cNvPr id="5" name="Slide Number Placeholder 4">
            <a:extLst>
              <a:ext uri="{FF2B5EF4-FFF2-40B4-BE49-F238E27FC236}">
                <a16:creationId xmlns:a16="http://schemas.microsoft.com/office/drawing/2014/main" id="{3F704049-CA56-E31F-74FD-3625C9780896}"/>
              </a:ext>
            </a:extLst>
          </p:cNvPr>
          <p:cNvSpPr>
            <a:spLocks noGrp="1"/>
          </p:cNvSpPr>
          <p:nvPr>
            <p:ph type="sldNum" sz="quarter" idx="4"/>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20</a:t>
            </a:fld>
            <a:endParaRPr lang="en-US">
              <a:latin typeface="Calibri" panose="020F0502020204030204" pitchFamily="34" charset="0"/>
            </a:endParaRPr>
          </a:p>
        </p:txBody>
      </p:sp>
      <p:sp>
        <p:nvSpPr>
          <p:cNvPr id="6" name="Rectangle 5">
            <a:extLst>
              <a:ext uri="{FF2B5EF4-FFF2-40B4-BE49-F238E27FC236}">
                <a16:creationId xmlns:a16="http://schemas.microsoft.com/office/drawing/2014/main" id="{A0F0D01F-9A61-6C7E-8ADD-50E5453F5378}"/>
              </a:ext>
            </a:extLst>
          </p:cNvPr>
          <p:cNvSpPr/>
          <p:nvPr/>
        </p:nvSpPr>
        <p:spPr>
          <a:xfrm>
            <a:off x="5003515" y="5371159"/>
            <a:ext cx="1072661" cy="682174"/>
          </a:xfrm>
          <a:prstGeom prst="rect">
            <a:avLst/>
          </a:prstGeom>
        </p:spPr>
        <p:txBody>
          <a:bodyPr wrap="square" lIns="0" tIns="0" rIns="0" bIns="0">
            <a:spAutoFit/>
          </a:bodyPr>
          <a:lstStyle/>
          <a:p>
            <a:pPr marL="0" marR="0">
              <a:lnSpc>
                <a:spcPct val="107000"/>
              </a:lnSpc>
              <a:spcBef>
                <a:spcPts val="0"/>
              </a:spcBef>
              <a:spcAft>
                <a:spcPts val="800"/>
              </a:spcAft>
            </a:pPr>
            <a:r>
              <a:rPr lang="en-US" sz="1800">
                <a:solidFill>
                  <a:srgbClr val="2C70DD"/>
                </a:solidFill>
                <a:effectLst/>
                <a:latin typeface="Calibri" panose="020F0502020204030204" pitchFamily="34" charset="0"/>
                <a:ea typeface="Calibri" panose="020F0502020204030204" pitchFamily="34" charset="0"/>
                <a:cs typeface="Times New Roman" panose="02020603050405020304" pitchFamily="18" charset="0"/>
              </a:rPr>
              <a:t>Buyer</a:t>
            </a:r>
          </a:p>
          <a:p>
            <a:pPr marL="0" marR="0">
              <a:lnSpc>
                <a:spcPct val="107000"/>
              </a:lnSpc>
              <a:spcBef>
                <a:spcPts val="0"/>
              </a:spcBef>
              <a:spcAft>
                <a:spcPts val="800"/>
              </a:spcAft>
            </a:pPr>
            <a:endParaRPr lang="en-US" sz="1800">
              <a:solidFill>
                <a:srgbClr val="9BBBE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529389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15;p9">
            <a:extLst>
              <a:ext uri="{FF2B5EF4-FFF2-40B4-BE49-F238E27FC236}">
                <a16:creationId xmlns:a16="http://schemas.microsoft.com/office/drawing/2014/main" id="{6C9910C7-D1E7-20D2-7867-7101A1F8F55F}"/>
              </a:ext>
            </a:extLst>
          </p:cNvPr>
          <p:cNvSpPr/>
          <p:nvPr/>
        </p:nvSpPr>
        <p:spPr>
          <a:xfrm>
            <a:off x="0" y="541020"/>
            <a:ext cx="12192000" cy="5707380"/>
          </a:xfrm>
          <a:prstGeom prst="rect">
            <a:avLst/>
          </a:prstGeom>
          <a:solidFill>
            <a:srgbClr val="0E213F"/>
          </a:solidFill>
          <a:ln>
            <a:noFill/>
          </a:ln>
        </p:spPr>
        <p:txBody>
          <a:bodyPr spcFirstLastPara="1" wrap="square" lIns="91425" tIns="45700" rIns="91425" bIns="45700" anchor="ctr" anchorCtr="0">
            <a:noAutofit/>
          </a:bodyPr>
          <a:lstStyle/>
          <a:p>
            <a:pPr algn="ctr">
              <a:spcBef>
                <a:spcPts val="0"/>
              </a:spcBef>
              <a:spcAft>
                <a:spcPts val="0"/>
              </a:spcAft>
            </a:pPr>
            <a:endParaRPr sz="1400" b="0">
              <a:solidFill>
                <a:prstClr val="white"/>
              </a:solidFill>
              <a:latin typeface="Arial"/>
              <a:ea typeface="Arial"/>
              <a:cs typeface="Arial"/>
              <a:sym typeface="Arial"/>
            </a:endParaRPr>
          </a:p>
        </p:txBody>
      </p:sp>
      <p:pic>
        <p:nvPicPr>
          <p:cNvPr id="13" name="Picture 12">
            <a:extLst>
              <a:ext uri="{FF2B5EF4-FFF2-40B4-BE49-F238E27FC236}">
                <a16:creationId xmlns:a16="http://schemas.microsoft.com/office/drawing/2014/main" id="{EB4D65F2-D2C9-6B4C-2F07-F90987AC64E1}"/>
              </a:ext>
            </a:extLst>
          </p:cNvPr>
          <p:cNvPicPr>
            <a:picLocks noChangeAspect="1"/>
          </p:cNvPicPr>
          <p:nvPr/>
        </p:nvPicPr>
        <p:blipFill rotWithShape="1">
          <a:blip r:embed="rId3">
            <a:extLst>
              <a:ext uri="{28A0092B-C50C-407E-A947-70E740481C1C}">
                <a14:useLocalDpi xmlns:a14="http://schemas.microsoft.com/office/drawing/2010/main" val="0"/>
              </a:ext>
            </a:extLst>
          </a:blip>
          <a:srcRect l="64325" t="-6034" r="-5159" b="-3115"/>
          <a:stretch/>
        </p:blipFill>
        <p:spPr>
          <a:xfrm>
            <a:off x="1305291" y="1854200"/>
            <a:ext cx="3858289" cy="2636520"/>
          </a:xfrm>
          <a:prstGeom prst="rect">
            <a:avLst/>
          </a:prstGeom>
        </p:spPr>
      </p:pic>
      <p:sp>
        <p:nvSpPr>
          <p:cNvPr id="2" name="Title 1">
            <a:extLst>
              <a:ext uri="{FF2B5EF4-FFF2-40B4-BE49-F238E27FC236}">
                <a16:creationId xmlns:a16="http://schemas.microsoft.com/office/drawing/2014/main" id="{A2A2D7A0-C110-10EE-3296-C101DDC4FEF8}"/>
              </a:ext>
            </a:extLst>
          </p:cNvPr>
          <p:cNvSpPr>
            <a:spLocks noGrp="1"/>
          </p:cNvSpPr>
          <p:nvPr>
            <p:ph type="title"/>
          </p:nvPr>
        </p:nvSpPr>
        <p:spPr/>
        <p:txBody>
          <a:bodyPr>
            <a:noAutofit/>
          </a:bodyPr>
          <a:lstStyle/>
          <a:p>
            <a:r>
              <a:rPr lang="en-US" sz="3400" b="0"/>
              <a:t>Car Dealer Conversation</a:t>
            </a:r>
          </a:p>
        </p:txBody>
      </p:sp>
      <p:sp>
        <p:nvSpPr>
          <p:cNvPr id="5" name="Rectangle 4">
            <a:extLst>
              <a:ext uri="{FF2B5EF4-FFF2-40B4-BE49-F238E27FC236}">
                <a16:creationId xmlns:a16="http://schemas.microsoft.com/office/drawing/2014/main" id="{1C657C12-CE1B-CB32-71DD-D9D21EAD4F8A}"/>
              </a:ext>
            </a:extLst>
          </p:cNvPr>
          <p:cNvSpPr>
            <a:spLocks noChangeArrowheads="1"/>
          </p:cNvSpPr>
          <p:nvPr/>
        </p:nvSpPr>
        <p:spPr bwMode="auto">
          <a:xfrm>
            <a:off x="7249212" y="221456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a:extLst>
              <a:ext uri="{FF2B5EF4-FFF2-40B4-BE49-F238E27FC236}">
                <a16:creationId xmlns:a16="http://schemas.microsoft.com/office/drawing/2014/main" id="{5B97E9AE-425F-8E73-DF82-4C5642B37C22}"/>
              </a:ext>
            </a:extLst>
          </p:cNvPr>
          <p:cNvSpPr/>
          <p:nvPr/>
        </p:nvSpPr>
        <p:spPr>
          <a:xfrm>
            <a:off x="7082901" y="4383692"/>
            <a:ext cx="3630526" cy="976742"/>
          </a:xfrm>
          <a:prstGeom prst="rect">
            <a:avLst/>
          </a:prstGeom>
        </p:spPr>
        <p:txBody>
          <a:bodyPr wrap="square" lIns="0" tIns="0" rIns="0" bIns="0">
            <a:spAutoFit/>
          </a:bodyPr>
          <a:lstStyle/>
          <a:p>
            <a:pPr marL="0" marR="0">
              <a:lnSpc>
                <a:spcPct val="107000"/>
              </a:lnSpc>
              <a:spcBef>
                <a:spcPts val="0"/>
              </a:spcBef>
              <a:spcAft>
                <a:spcPts val="800"/>
              </a:spcAft>
            </a:pPr>
            <a:r>
              <a:rPr lang="en-US" sz="1800">
                <a:solidFill>
                  <a:srgbClr val="9BBBEF"/>
                </a:solidFill>
                <a:effectLst/>
                <a:latin typeface="Calibri" panose="020F0502020204030204" pitchFamily="34" charset="0"/>
                <a:ea typeface="Calibri" panose="020F0502020204030204" pitchFamily="34" charset="0"/>
                <a:cs typeface="Times New Roman" panose="02020603050405020304" pitchFamily="18" charset="0"/>
              </a:rPr>
              <a:t>Buyer</a:t>
            </a:r>
          </a:p>
          <a:p>
            <a:pPr marL="0" marR="0">
              <a:lnSpc>
                <a:spcPct val="107000"/>
              </a:lnSpc>
              <a:spcBef>
                <a:spcPts val="0"/>
              </a:spcBef>
              <a:spcAft>
                <a:spcPts val="800"/>
              </a:spcAft>
            </a:pPr>
            <a:r>
              <a:rPr lang="en-US" sz="1800" b="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Offering to split the difference appeals to people’s sense of fairness.</a:t>
            </a:r>
            <a:endParaRPr lang="en-US">
              <a:solidFill>
                <a:schemeClr val="bg1"/>
              </a:solidFill>
              <a:latin typeface="+mn-lt"/>
            </a:endParaRPr>
          </a:p>
        </p:txBody>
      </p:sp>
      <p:sp>
        <p:nvSpPr>
          <p:cNvPr id="10" name="TextBox 9">
            <a:extLst>
              <a:ext uri="{FF2B5EF4-FFF2-40B4-BE49-F238E27FC236}">
                <a16:creationId xmlns:a16="http://schemas.microsoft.com/office/drawing/2014/main" id="{E98BD7C8-B454-093F-72B0-C3577678F862}"/>
              </a:ext>
            </a:extLst>
          </p:cNvPr>
          <p:cNvSpPr txBox="1"/>
          <p:nvPr/>
        </p:nvSpPr>
        <p:spPr>
          <a:xfrm>
            <a:off x="1738311" y="2374582"/>
            <a:ext cx="2643189" cy="1246495"/>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ts val="800"/>
              </a:spcAft>
              <a:buClrTx/>
              <a:buSzTx/>
              <a:buFontTx/>
              <a:buNone/>
              <a:tabLst/>
            </a:pPr>
            <a:r>
              <a:rPr kumimoji="0" lang="en-US" altLang="en-US" sz="2500" b="0" i="0" u="none" strike="noStrike" cap="none" normalizeH="0" baseline="0">
                <a:ln>
                  <a:noFill/>
                </a:ln>
                <a:solidFill>
                  <a:schemeClr val="bg1"/>
                </a:solidFill>
                <a:effectLst/>
                <a:latin typeface="Calibri" panose="020F0502020204030204" pitchFamily="34" charset="0"/>
              </a:rPr>
              <a:t>I can’t go that low, but I could give it to you for $52,000.</a:t>
            </a:r>
            <a:endParaRPr kumimoji="0" lang="en-US" altLang="en-US" sz="2500" b="0" i="0" u="none" strike="noStrike" cap="none" normalizeH="0" baseline="0">
              <a:ln>
                <a:noFill/>
              </a:ln>
              <a:solidFill>
                <a:schemeClr val="bg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7CCEEC0F-558B-E946-1FEE-A931D3C6C26F}"/>
              </a:ext>
            </a:extLst>
          </p:cNvPr>
          <p:cNvPicPr>
            <a:picLocks noChangeAspect="1"/>
          </p:cNvPicPr>
          <p:nvPr/>
        </p:nvPicPr>
        <p:blipFill rotWithShape="1">
          <a:blip r:embed="rId3">
            <a:extLst>
              <a:ext uri="{28A0092B-C50C-407E-A947-70E740481C1C}">
                <a14:useLocalDpi xmlns:a14="http://schemas.microsoft.com/office/drawing/2010/main" val="0"/>
              </a:ext>
            </a:extLst>
          </a:blip>
          <a:srcRect r="59166" b="-9149"/>
          <a:stretch/>
        </p:blipFill>
        <p:spPr>
          <a:xfrm>
            <a:off x="7074840" y="2004060"/>
            <a:ext cx="3858289" cy="2636520"/>
          </a:xfrm>
          <a:prstGeom prst="rect">
            <a:avLst/>
          </a:prstGeom>
        </p:spPr>
      </p:pic>
      <p:sp>
        <p:nvSpPr>
          <p:cNvPr id="12" name="Rectangle 11">
            <a:extLst>
              <a:ext uri="{FF2B5EF4-FFF2-40B4-BE49-F238E27FC236}">
                <a16:creationId xmlns:a16="http://schemas.microsoft.com/office/drawing/2014/main" id="{63A1B4A1-ED21-469D-9C54-3E7B0ABAA3E2}"/>
              </a:ext>
            </a:extLst>
          </p:cNvPr>
          <p:cNvSpPr/>
          <p:nvPr/>
        </p:nvSpPr>
        <p:spPr>
          <a:xfrm>
            <a:off x="1383323" y="4393380"/>
            <a:ext cx="3431185" cy="1274901"/>
          </a:xfrm>
          <a:prstGeom prst="rect">
            <a:avLst/>
          </a:prstGeom>
        </p:spPr>
        <p:txBody>
          <a:bodyPr wrap="square" lIns="0" tIns="0" rIns="0" bIns="0">
            <a:spAutoFit/>
          </a:bodyPr>
          <a:lstStyle/>
          <a:p>
            <a:pPr marL="0" marR="0">
              <a:lnSpc>
                <a:spcPct val="107000"/>
              </a:lnSpc>
              <a:spcBef>
                <a:spcPts val="0"/>
              </a:spcBef>
              <a:spcAft>
                <a:spcPts val="800"/>
              </a:spcAft>
            </a:pPr>
            <a:r>
              <a:rPr lang="en-US" sz="1800">
                <a:solidFill>
                  <a:srgbClr val="5FDDC0"/>
                </a:solidFill>
                <a:effectLst/>
                <a:latin typeface="Calibri" panose="020F0502020204030204" pitchFamily="34" charset="0"/>
                <a:ea typeface="Calibri" panose="020F0502020204030204" pitchFamily="34" charset="0"/>
                <a:cs typeface="Times New Roman" panose="02020603050405020304" pitchFamily="18" charset="0"/>
              </a:rPr>
              <a:t>Dealer</a:t>
            </a:r>
          </a:p>
          <a:p>
            <a:pPr marL="0" marR="0">
              <a:lnSpc>
                <a:spcPct val="107000"/>
              </a:lnSpc>
              <a:spcBef>
                <a:spcPts val="0"/>
              </a:spcBef>
              <a:spcAft>
                <a:spcPts val="800"/>
              </a:spcAft>
            </a:pPr>
            <a:r>
              <a:rPr lang="en-US" sz="1800" b="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Their offer is at your reservation value, which you could accept</a:t>
            </a:r>
            <a:r>
              <a:rPr lang="en-US" b="0">
                <a:solidFill>
                  <a:schemeClr val="bg1"/>
                </a:solidFill>
                <a:latin typeface="Calibri" panose="020F0502020204030204" pitchFamily="34" charset="0"/>
                <a:ea typeface="Calibri" panose="020F0502020204030204" pitchFamily="34" charset="0"/>
                <a:cs typeface="Times New Roman" panose="02020603050405020304" pitchFamily="18" charset="0"/>
              </a:rPr>
              <a:t>—b</a:t>
            </a:r>
            <a:r>
              <a:rPr lang="en-US" sz="1800" b="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ut try to obtain your target value.  </a:t>
            </a:r>
          </a:p>
        </p:txBody>
      </p:sp>
      <p:sp>
        <p:nvSpPr>
          <p:cNvPr id="14" name="TextBox 13">
            <a:extLst>
              <a:ext uri="{FF2B5EF4-FFF2-40B4-BE49-F238E27FC236}">
                <a16:creationId xmlns:a16="http://schemas.microsoft.com/office/drawing/2014/main" id="{0A5C095B-CDFC-82EC-6499-1491C056D91D}"/>
              </a:ext>
            </a:extLst>
          </p:cNvPr>
          <p:cNvSpPr txBox="1"/>
          <p:nvPr/>
        </p:nvSpPr>
        <p:spPr>
          <a:xfrm>
            <a:off x="7404067" y="2337771"/>
            <a:ext cx="2768633" cy="1246495"/>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ts val="800"/>
              </a:spcAft>
              <a:buClrTx/>
              <a:buSzTx/>
              <a:buFontTx/>
              <a:buNone/>
              <a:tabLst/>
            </a:pPr>
            <a:r>
              <a:rPr kumimoji="0" lang="en-US" altLang="en-US" sz="2500" b="0" i="0" u="none" strike="noStrike" cap="none" normalizeH="0" baseline="0">
                <a:ln>
                  <a:noFill/>
                </a:ln>
                <a:solidFill>
                  <a:schemeClr val="bg1"/>
                </a:solidFill>
                <a:effectLst/>
                <a:latin typeface="Calibri" panose="020F0502020204030204" pitchFamily="34" charset="0"/>
              </a:rPr>
              <a:t>Suppose we split the difference for a price of $50,000?</a:t>
            </a:r>
          </a:p>
        </p:txBody>
      </p:sp>
      <p:sp>
        <p:nvSpPr>
          <p:cNvPr id="4" name="Slide Number Placeholder 3">
            <a:extLst>
              <a:ext uri="{FF2B5EF4-FFF2-40B4-BE49-F238E27FC236}">
                <a16:creationId xmlns:a16="http://schemas.microsoft.com/office/drawing/2014/main" id="{8B1F2110-4FA5-BFCB-1661-32097EE53CCC}"/>
              </a:ext>
            </a:extLst>
          </p:cNvPr>
          <p:cNvSpPr>
            <a:spLocks noGrp="1"/>
          </p:cNvSpPr>
          <p:nvPr>
            <p:ph type="sldNum" sz="quarter" idx="4"/>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21</a:t>
            </a:fld>
            <a:endParaRPr lang="en-US">
              <a:latin typeface="Calibri" panose="020F0502020204030204" pitchFamily="34" charset="0"/>
            </a:endParaRPr>
          </a:p>
        </p:txBody>
      </p:sp>
    </p:spTree>
    <p:extLst>
      <p:ext uri="{BB962C8B-B14F-4D97-AF65-F5344CB8AC3E}">
        <p14:creationId xmlns:p14="http://schemas.microsoft.com/office/powerpoint/2010/main" val="264293668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15;p9">
            <a:extLst>
              <a:ext uri="{FF2B5EF4-FFF2-40B4-BE49-F238E27FC236}">
                <a16:creationId xmlns:a16="http://schemas.microsoft.com/office/drawing/2014/main" id="{F0B57B2F-A30D-A9B6-DB90-E96B7797F936}"/>
              </a:ext>
            </a:extLst>
          </p:cNvPr>
          <p:cNvSpPr/>
          <p:nvPr/>
        </p:nvSpPr>
        <p:spPr>
          <a:xfrm>
            <a:off x="0" y="541020"/>
            <a:ext cx="12192000" cy="5707380"/>
          </a:xfrm>
          <a:prstGeom prst="rect">
            <a:avLst/>
          </a:prstGeom>
          <a:solidFill>
            <a:srgbClr val="0E213F"/>
          </a:solidFill>
          <a:ln>
            <a:noFill/>
          </a:ln>
        </p:spPr>
        <p:txBody>
          <a:bodyPr spcFirstLastPara="1" wrap="square" lIns="91425" tIns="45700" rIns="91425" bIns="45700" anchor="ctr" anchorCtr="0">
            <a:noAutofit/>
          </a:bodyPr>
          <a:lstStyle/>
          <a:p>
            <a:pPr algn="ctr">
              <a:spcBef>
                <a:spcPts val="0"/>
              </a:spcBef>
              <a:spcAft>
                <a:spcPts val="0"/>
              </a:spcAft>
            </a:pPr>
            <a:endParaRPr sz="1400" b="0">
              <a:solidFill>
                <a:prstClr val="white"/>
              </a:solidFill>
              <a:latin typeface="Arial"/>
              <a:ea typeface="Arial"/>
              <a:cs typeface="Arial"/>
              <a:sym typeface="Arial"/>
            </a:endParaRPr>
          </a:p>
        </p:txBody>
      </p:sp>
      <p:pic>
        <p:nvPicPr>
          <p:cNvPr id="9" name="Picture 8">
            <a:extLst>
              <a:ext uri="{FF2B5EF4-FFF2-40B4-BE49-F238E27FC236}">
                <a16:creationId xmlns:a16="http://schemas.microsoft.com/office/drawing/2014/main" id="{0F37C0D4-8239-F9AB-4A30-2C08186D5F73}"/>
              </a:ext>
            </a:extLst>
          </p:cNvPr>
          <p:cNvPicPr>
            <a:picLocks noChangeAspect="1"/>
          </p:cNvPicPr>
          <p:nvPr/>
        </p:nvPicPr>
        <p:blipFill rotWithShape="1">
          <a:blip r:embed="rId3">
            <a:extLst>
              <a:ext uri="{28A0092B-C50C-407E-A947-70E740481C1C}">
                <a14:useLocalDpi xmlns:a14="http://schemas.microsoft.com/office/drawing/2010/main" val="0"/>
              </a:ext>
            </a:extLst>
          </a:blip>
          <a:srcRect l="48944" t="12784" r="-168" b="-871"/>
          <a:stretch/>
        </p:blipFill>
        <p:spPr>
          <a:xfrm>
            <a:off x="3157982" y="1958108"/>
            <a:ext cx="5428220" cy="3024073"/>
          </a:xfrm>
          <a:prstGeom prst="rect">
            <a:avLst/>
          </a:prstGeom>
        </p:spPr>
      </p:pic>
      <p:sp>
        <p:nvSpPr>
          <p:cNvPr id="2" name="Title 1">
            <a:extLst>
              <a:ext uri="{FF2B5EF4-FFF2-40B4-BE49-F238E27FC236}">
                <a16:creationId xmlns:a16="http://schemas.microsoft.com/office/drawing/2014/main" id="{A2A2D7A0-C110-10EE-3296-C101DDC4FEF8}"/>
              </a:ext>
            </a:extLst>
          </p:cNvPr>
          <p:cNvSpPr>
            <a:spLocks noGrp="1"/>
          </p:cNvSpPr>
          <p:nvPr>
            <p:ph type="title"/>
          </p:nvPr>
        </p:nvSpPr>
        <p:spPr/>
        <p:txBody>
          <a:bodyPr>
            <a:noAutofit/>
          </a:bodyPr>
          <a:lstStyle/>
          <a:p>
            <a:r>
              <a:rPr lang="en-US" sz="3400" b="0"/>
              <a:t>It’s a Done Deal</a:t>
            </a:r>
          </a:p>
        </p:txBody>
      </p:sp>
      <p:sp>
        <p:nvSpPr>
          <p:cNvPr id="5" name="TextBox 4">
            <a:extLst>
              <a:ext uri="{FF2B5EF4-FFF2-40B4-BE49-F238E27FC236}">
                <a16:creationId xmlns:a16="http://schemas.microsoft.com/office/drawing/2014/main" id="{F5054B9E-2068-4627-59E0-986ACA5DC788}"/>
              </a:ext>
            </a:extLst>
          </p:cNvPr>
          <p:cNvSpPr txBox="1"/>
          <p:nvPr/>
        </p:nvSpPr>
        <p:spPr>
          <a:xfrm>
            <a:off x="4229957" y="2930232"/>
            <a:ext cx="3983911" cy="1056700"/>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ts val="800"/>
              </a:spcAft>
              <a:buClrTx/>
              <a:buSzTx/>
              <a:buFontTx/>
              <a:buNone/>
              <a:tabLst/>
            </a:pPr>
            <a:r>
              <a:rPr kumimoji="0" lang="en-US" altLang="en-US" sz="2800" b="0" i="0" u="none" strike="noStrike" cap="none" normalizeH="0" baseline="0">
                <a:ln>
                  <a:noFill/>
                </a:ln>
                <a:solidFill>
                  <a:schemeClr val="bg1"/>
                </a:solidFill>
                <a:effectLst/>
                <a:latin typeface="Calibri" panose="020F0502020204030204" pitchFamily="34" charset="0"/>
              </a:rPr>
              <a:t>OK, I can do that.  </a:t>
            </a:r>
          </a:p>
          <a:p>
            <a:pPr marL="0" marR="0" lvl="0" indent="0" defTabSz="914400" rtl="0" eaLnBrk="0" fontAlgn="base" latinLnBrk="0" hangingPunct="0">
              <a:lnSpc>
                <a:spcPct val="100000"/>
              </a:lnSpc>
              <a:spcBef>
                <a:spcPct val="0"/>
              </a:spcBef>
              <a:spcAft>
                <a:spcPts val="800"/>
              </a:spcAft>
              <a:buClrTx/>
              <a:buSzTx/>
              <a:buFontTx/>
              <a:buNone/>
              <a:tabLst/>
            </a:pPr>
            <a:r>
              <a:rPr kumimoji="0" lang="en-US" altLang="en-US" sz="2800" b="0" i="0" u="none" strike="noStrike" cap="none" normalizeH="0" baseline="0">
                <a:ln>
                  <a:noFill/>
                </a:ln>
                <a:solidFill>
                  <a:schemeClr val="bg1"/>
                </a:solidFill>
                <a:effectLst/>
                <a:latin typeface="Calibri" panose="020F0502020204030204" pitchFamily="34" charset="0"/>
              </a:rPr>
              <a:t>I’ll start the paperwork</a:t>
            </a:r>
            <a:r>
              <a:rPr kumimoji="0" lang="en-US" altLang="en-US" sz="2500" b="0" i="0" u="none" strike="noStrike" cap="none" normalizeH="0" baseline="0">
                <a:ln>
                  <a:noFill/>
                </a:ln>
                <a:solidFill>
                  <a:schemeClr val="bg1"/>
                </a:solidFill>
                <a:effectLst/>
                <a:latin typeface="Calibri" panose="020F0502020204030204" pitchFamily="34" charset="0"/>
              </a:rPr>
              <a:t>.</a:t>
            </a:r>
          </a:p>
        </p:txBody>
      </p:sp>
      <p:sp>
        <p:nvSpPr>
          <p:cNvPr id="8" name="Rectangle 7">
            <a:extLst>
              <a:ext uri="{FF2B5EF4-FFF2-40B4-BE49-F238E27FC236}">
                <a16:creationId xmlns:a16="http://schemas.microsoft.com/office/drawing/2014/main" id="{81DD10B4-3A73-6508-0B05-511727C6745A}"/>
              </a:ext>
            </a:extLst>
          </p:cNvPr>
          <p:cNvSpPr/>
          <p:nvPr/>
        </p:nvSpPr>
        <p:spPr>
          <a:xfrm>
            <a:off x="3400156" y="4868141"/>
            <a:ext cx="1072661" cy="682174"/>
          </a:xfrm>
          <a:prstGeom prst="rect">
            <a:avLst/>
          </a:prstGeom>
        </p:spPr>
        <p:txBody>
          <a:bodyPr wrap="square" lIns="0" tIns="0" rIns="0" bIns="0">
            <a:spAutoFit/>
          </a:bodyPr>
          <a:lstStyle/>
          <a:p>
            <a:pPr marL="0" marR="0">
              <a:lnSpc>
                <a:spcPct val="107000"/>
              </a:lnSpc>
              <a:spcBef>
                <a:spcPts val="0"/>
              </a:spcBef>
              <a:spcAft>
                <a:spcPts val="800"/>
              </a:spcAft>
            </a:pPr>
            <a:r>
              <a:rPr lang="en-US" sz="1800">
                <a:solidFill>
                  <a:srgbClr val="5FDDC0"/>
                </a:solidFill>
                <a:effectLst/>
                <a:latin typeface="Calibri" panose="020F0502020204030204" pitchFamily="34" charset="0"/>
                <a:ea typeface="Calibri" panose="020F0502020204030204" pitchFamily="34" charset="0"/>
                <a:cs typeface="Times New Roman" panose="02020603050405020304" pitchFamily="18" charset="0"/>
              </a:rPr>
              <a:t>Dealer</a:t>
            </a:r>
          </a:p>
          <a:p>
            <a:pPr marL="0" marR="0">
              <a:lnSpc>
                <a:spcPct val="107000"/>
              </a:lnSpc>
              <a:spcBef>
                <a:spcPts val="0"/>
              </a:spcBef>
              <a:spcAft>
                <a:spcPts val="800"/>
              </a:spcAft>
            </a:pPr>
            <a:endParaRPr lang="en-US" sz="1800">
              <a:solidFill>
                <a:srgbClr val="5FDD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a:extLst>
              <a:ext uri="{FF2B5EF4-FFF2-40B4-BE49-F238E27FC236}">
                <a16:creationId xmlns:a16="http://schemas.microsoft.com/office/drawing/2014/main" id="{58865668-EB8D-E46A-2F4E-22C5C0BAA211}"/>
              </a:ext>
            </a:extLst>
          </p:cNvPr>
          <p:cNvSpPr>
            <a:spLocks noGrp="1"/>
          </p:cNvSpPr>
          <p:nvPr>
            <p:ph type="sldNum" sz="quarter" idx="4"/>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22</a:t>
            </a:fld>
            <a:endParaRPr lang="en-US">
              <a:latin typeface="Calibri" panose="020F0502020204030204" pitchFamily="34" charset="0"/>
            </a:endParaRPr>
          </a:p>
        </p:txBody>
      </p:sp>
    </p:spTree>
    <p:extLst>
      <p:ext uri="{BB962C8B-B14F-4D97-AF65-F5344CB8AC3E}">
        <p14:creationId xmlns:p14="http://schemas.microsoft.com/office/powerpoint/2010/main" val="159748806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B839724-32EB-13B7-E5A1-099A5D0A50E1}"/>
              </a:ext>
            </a:extLst>
          </p:cNvPr>
          <p:cNvSpPr txBox="1">
            <a:spLocks/>
          </p:cNvSpPr>
          <p:nvPr/>
        </p:nvSpPr>
        <p:spPr>
          <a:xfrm>
            <a:off x="4439920" y="1849120"/>
            <a:ext cx="6817360" cy="405263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500" b="1" kern="1200">
                <a:solidFill>
                  <a:schemeClr val="tx1"/>
                </a:solidFill>
                <a:latin typeface="+mn-lt"/>
                <a:ea typeface="+mj-ea"/>
                <a:cs typeface="Arial" panose="020B0604020202020204" pitchFamily="34" charset="0"/>
              </a:defRPr>
            </a:lvl1pPr>
          </a:lstStyle>
          <a:p>
            <a:pPr marL="274320" marR="0" lvl="0" indent="-274320" algn="l" defTabSz="914400" rtl="0" eaLnBrk="1" fontAlgn="auto" latinLnBrk="0" hangingPunct="1">
              <a:lnSpc>
                <a:spcPts val="3000"/>
              </a:lnSpc>
              <a:spcBef>
                <a:spcPct val="0"/>
              </a:spcBef>
              <a:spcAft>
                <a:spcPts val="1800"/>
              </a:spcAft>
              <a:buClr>
                <a:srgbClr val="598FE4"/>
              </a:buClr>
              <a:buSzTx/>
              <a:buFont typeface="Wingdings" panose="05000000000000000000" pitchFamily="2" charset="2"/>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You knew how much you were willing to spend</a:t>
            </a:r>
          </a:p>
          <a:p>
            <a:pPr marL="274320" marR="0" lvl="0" indent="-274320" algn="l" defTabSz="914400" rtl="0" eaLnBrk="1" fontAlgn="auto" latinLnBrk="0" hangingPunct="1">
              <a:lnSpc>
                <a:spcPts val="3000"/>
              </a:lnSpc>
              <a:spcBef>
                <a:spcPct val="0"/>
              </a:spcBef>
              <a:spcAft>
                <a:spcPts val="1800"/>
              </a:spcAft>
              <a:buClr>
                <a:srgbClr val="598FE4"/>
              </a:buClr>
              <a:buSzTx/>
              <a:buFont typeface="Wingdings" panose="05000000000000000000" pitchFamily="2" charset="2"/>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If your RV wasn’t met, you could walk away with other options, including your BATNA</a:t>
            </a:r>
          </a:p>
        </p:txBody>
      </p:sp>
      <p:sp>
        <p:nvSpPr>
          <p:cNvPr id="4" name="Google Shape;115;p9">
            <a:extLst>
              <a:ext uri="{FF2B5EF4-FFF2-40B4-BE49-F238E27FC236}">
                <a16:creationId xmlns:a16="http://schemas.microsoft.com/office/drawing/2014/main" id="{28ADA575-B07C-77D7-560F-D30942B13E22}"/>
              </a:ext>
            </a:extLst>
          </p:cNvPr>
          <p:cNvSpPr/>
          <p:nvPr/>
        </p:nvSpPr>
        <p:spPr>
          <a:xfrm>
            <a:off x="0" y="541020"/>
            <a:ext cx="3714749" cy="5707380"/>
          </a:xfrm>
          <a:prstGeom prst="rect">
            <a:avLst/>
          </a:prstGeom>
          <a:solidFill>
            <a:srgbClr val="0E213F"/>
          </a:solidFill>
          <a:ln>
            <a:noFill/>
          </a:ln>
        </p:spPr>
        <p:txBody>
          <a:bodyPr spcFirstLastPara="1" wrap="square" lIns="91425" tIns="45700" rIns="91425" bIns="45700" anchor="ctr" anchorCtr="0">
            <a:noAutofit/>
          </a:bodyPr>
          <a:lstStyle/>
          <a:p>
            <a:pPr algn="ctr">
              <a:spcBef>
                <a:spcPts val="0"/>
              </a:spcBef>
              <a:spcAft>
                <a:spcPts val="0"/>
              </a:spcAft>
            </a:pPr>
            <a:endParaRPr sz="1400" b="0">
              <a:solidFill>
                <a:prstClr val="white"/>
              </a:solidFill>
              <a:latin typeface="Arial"/>
              <a:ea typeface="Arial"/>
              <a:cs typeface="Arial"/>
              <a:sym typeface="Arial"/>
            </a:endParaRPr>
          </a:p>
        </p:txBody>
      </p:sp>
      <p:sp>
        <p:nvSpPr>
          <p:cNvPr id="5" name="Title 1">
            <a:extLst>
              <a:ext uri="{FF2B5EF4-FFF2-40B4-BE49-F238E27FC236}">
                <a16:creationId xmlns:a16="http://schemas.microsoft.com/office/drawing/2014/main" id="{6BFC74E6-8606-DFD2-18D2-301DF23DEE54}"/>
              </a:ext>
            </a:extLst>
          </p:cNvPr>
          <p:cNvSpPr txBox="1">
            <a:spLocks/>
          </p:cNvSpPr>
          <p:nvPr/>
        </p:nvSpPr>
        <p:spPr>
          <a:xfrm>
            <a:off x="751840" y="1940560"/>
            <a:ext cx="2962909" cy="2522865"/>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3500"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0" normalizeH="0" baseline="0" noProof="0">
                <a:ln>
                  <a:noFill/>
                </a:ln>
                <a:solidFill>
                  <a:schemeClr val="bg1"/>
                </a:solidFill>
                <a:effectLst/>
                <a:uLnTx/>
                <a:uFillTx/>
                <a:latin typeface="Calibri" panose="020F0502020204030204"/>
                <a:ea typeface="+mj-ea"/>
                <a:cs typeface="+mj-cs"/>
              </a:rPr>
              <a:t>Who Was </a:t>
            </a:r>
            <a:br>
              <a:rPr kumimoji="0" lang="en-US" sz="3400" b="0" i="0" u="none" strike="noStrike" kern="1200" cap="none" spc="0" normalizeH="0" baseline="0" noProof="0">
                <a:ln>
                  <a:noFill/>
                </a:ln>
                <a:solidFill>
                  <a:schemeClr val="bg1"/>
                </a:solidFill>
                <a:effectLst/>
                <a:uLnTx/>
                <a:uFillTx/>
                <a:latin typeface="Calibri" panose="020F0502020204030204"/>
                <a:ea typeface="+mj-ea"/>
                <a:cs typeface="+mj-cs"/>
              </a:rPr>
            </a:br>
            <a:r>
              <a:rPr kumimoji="0" lang="en-US" sz="3400" b="0" i="0" u="none" strike="noStrike" kern="1200" cap="none" spc="0" normalizeH="0" baseline="0" noProof="0">
                <a:ln>
                  <a:noFill/>
                </a:ln>
                <a:solidFill>
                  <a:schemeClr val="bg1"/>
                </a:solidFill>
                <a:effectLst/>
                <a:uLnTx/>
                <a:uFillTx/>
                <a:latin typeface="Calibri" panose="020F0502020204030204"/>
                <a:ea typeface="+mj-ea"/>
                <a:cs typeface="+mj-cs"/>
              </a:rPr>
              <a:t>in Control </a:t>
            </a:r>
            <a:br>
              <a:rPr kumimoji="0" lang="en-US" sz="3400" b="0" i="0" u="none" strike="noStrike" kern="1200" cap="none" spc="0" normalizeH="0" baseline="0" noProof="0">
                <a:ln>
                  <a:noFill/>
                </a:ln>
                <a:solidFill>
                  <a:schemeClr val="bg1"/>
                </a:solidFill>
                <a:effectLst/>
                <a:uLnTx/>
                <a:uFillTx/>
                <a:latin typeface="Calibri" panose="020F0502020204030204"/>
                <a:ea typeface="+mj-ea"/>
                <a:cs typeface="+mj-cs"/>
              </a:rPr>
            </a:br>
            <a:r>
              <a:rPr kumimoji="0" lang="en-US" sz="3400" b="0" i="0" u="none" strike="noStrike" kern="1200" cap="none" spc="0" normalizeH="0" baseline="0" noProof="0">
                <a:ln>
                  <a:noFill/>
                </a:ln>
                <a:solidFill>
                  <a:schemeClr val="bg1"/>
                </a:solidFill>
                <a:effectLst/>
                <a:uLnTx/>
                <a:uFillTx/>
                <a:latin typeface="Calibri" panose="020F0502020204030204"/>
                <a:ea typeface="+mj-ea"/>
                <a:cs typeface="+mj-cs"/>
              </a:rPr>
              <a:t>of This </a:t>
            </a:r>
            <a:br>
              <a:rPr kumimoji="0" lang="en-US" sz="3400" b="0" i="0" u="none" strike="noStrike" kern="1200" cap="none" spc="0" normalizeH="0" baseline="0" noProof="0">
                <a:ln>
                  <a:noFill/>
                </a:ln>
                <a:solidFill>
                  <a:schemeClr val="bg1"/>
                </a:solidFill>
                <a:effectLst/>
                <a:uLnTx/>
                <a:uFillTx/>
                <a:latin typeface="Calibri" panose="020F0502020204030204"/>
                <a:ea typeface="+mj-ea"/>
                <a:cs typeface="+mj-cs"/>
              </a:rPr>
            </a:br>
            <a:r>
              <a:rPr kumimoji="0" lang="en-US" sz="3400" b="0" i="0" u="none" strike="noStrike" kern="1200" cap="none" spc="0" normalizeH="0" baseline="0" noProof="0">
                <a:ln>
                  <a:noFill/>
                </a:ln>
                <a:solidFill>
                  <a:schemeClr val="bg1"/>
                </a:solidFill>
                <a:effectLst/>
                <a:uLnTx/>
                <a:uFillTx/>
                <a:latin typeface="Calibri" panose="020F0502020204030204"/>
                <a:ea typeface="+mj-ea"/>
                <a:cs typeface="+mj-cs"/>
              </a:rPr>
              <a:t>Negotiation?</a:t>
            </a:r>
          </a:p>
        </p:txBody>
      </p:sp>
      <p:sp>
        <p:nvSpPr>
          <p:cNvPr id="2" name="Slide Number Placeholder 1">
            <a:extLst>
              <a:ext uri="{FF2B5EF4-FFF2-40B4-BE49-F238E27FC236}">
                <a16:creationId xmlns:a16="http://schemas.microsoft.com/office/drawing/2014/main" id="{AE3490A3-4B71-8289-DE9E-5368B792FD5E}"/>
              </a:ext>
            </a:extLst>
          </p:cNvPr>
          <p:cNvSpPr>
            <a:spLocks noGrp="1"/>
          </p:cNvSpPr>
          <p:nvPr>
            <p:ph type="sldNum" sz="quarter" idx="4"/>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23</a:t>
            </a:fld>
            <a:endParaRPr lang="en-US">
              <a:latin typeface="Calibri" panose="020F0502020204030204" pitchFamily="34" charset="0"/>
            </a:endParaRPr>
          </a:p>
        </p:txBody>
      </p:sp>
    </p:spTree>
    <p:extLst>
      <p:ext uri="{BB962C8B-B14F-4D97-AF65-F5344CB8AC3E}">
        <p14:creationId xmlns:p14="http://schemas.microsoft.com/office/powerpoint/2010/main" val="373787570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FEC1E8EB-9C54-FC0E-379F-1920AD5FC9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52" t="1030" r="-1" b="1"/>
          <a:stretch/>
        </p:blipFill>
        <p:spPr bwMode="auto">
          <a:xfrm>
            <a:off x="4455886" y="551543"/>
            <a:ext cx="7736114" cy="563578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A4110B52-2259-4924-9C4A-00E6D03E5D40}"/>
              </a:ext>
            </a:extLst>
          </p:cNvPr>
          <p:cNvSpPr txBox="1">
            <a:spLocks/>
          </p:cNvSpPr>
          <p:nvPr/>
        </p:nvSpPr>
        <p:spPr>
          <a:xfrm>
            <a:off x="609600" y="2288779"/>
            <a:ext cx="2761673" cy="183063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How to Negotiate in Relationships</a:t>
            </a:r>
            <a:endParaRPr kumimoji="0" lang="en-US" sz="3400" b="0" i="0" u="none" strike="noStrike" kern="1200" cap="none" spc="0" normalizeH="0" baseline="0" noProof="0">
              <a:ln>
                <a:noFill/>
              </a:ln>
              <a:effectLst/>
              <a:uLnTx/>
              <a:uFillTx/>
              <a:latin typeface="Arial" charset="0"/>
              <a:ea typeface="+mn-ea"/>
              <a:cs typeface="+mn-cs"/>
            </a:endParaRPr>
          </a:p>
        </p:txBody>
      </p:sp>
      <p:sp>
        <p:nvSpPr>
          <p:cNvPr id="3" name="Slide Number Placeholder 2">
            <a:extLst>
              <a:ext uri="{FF2B5EF4-FFF2-40B4-BE49-F238E27FC236}">
                <a16:creationId xmlns:a16="http://schemas.microsoft.com/office/drawing/2014/main" id="{4CCD38C9-D225-9D22-7FAA-AC136F586379}"/>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24</a:t>
            </a:fld>
            <a:endParaRPr lang="en-US">
              <a:latin typeface="Calibri" panose="020F0502020204030204" pitchFamily="34" charset="0"/>
            </a:endParaRPr>
          </a:p>
        </p:txBody>
      </p:sp>
    </p:spTree>
    <p:extLst>
      <p:ext uri="{BB962C8B-B14F-4D97-AF65-F5344CB8AC3E}">
        <p14:creationId xmlns:p14="http://schemas.microsoft.com/office/powerpoint/2010/main" val="3370187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around a table with food&#10;&#10;Description automatically generated">
            <a:extLst>
              <a:ext uri="{FF2B5EF4-FFF2-40B4-BE49-F238E27FC236}">
                <a16:creationId xmlns:a16="http://schemas.microsoft.com/office/drawing/2014/main" id="{508D42F0-36B7-7E77-5D4A-12FD3B3D2F97}"/>
              </a:ext>
            </a:extLst>
          </p:cNvPr>
          <p:cNvPicPr>
            <a:picLocks noChangeAspect="1"/>
          </p:cNvPicPr>
          <p:nvPr/>
        </p:nvPicPr>
        <p:blipFill rotWithShape="1">
          <a:blip r:embed="rId3">
            <a:extLst>
              <a:ext uri="{28A0092B-C50C-407E-A947-70E740481C1C}">
                <a14:useLocalDpi xmlns:a14="http://schemas.microsoft.com/office/drawing/2010/main" val="0"/>
              </a:ext>
            </a:extLst>
          </a:blip>
          <a:srcRect t="11869" b="6114"/>
          <a:stretch/>
        </p:blipFill>
        <p:spPr>
          <a:xfrm>
            <a:off x="0" y="533400"/>
            <a:ext cx="12192000" cy="5622036"/>
          </a:xfrm>
          <a:prstGeom prst="rect">
            <a:avLst/>
          </a:prstGeom>
        </p:spPr>
      </p:pic>
      <p:sp>
        <p:nvSpPr>
          <p:cNvPr id="4" name="Slide Number Placeholder 3">
            <a:extLst>
              <a:ext uri="{FF2B5EF4-FFF2-40B4-BE49-F238E27FC236}">
                <a16:creationId xmlns:a16="http://schemas.microsoft.com/office/drawing/2014/main" id="{981FCA04-3746-FA49-E37B-F22563738504}"/>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25</a:t>
            </a:fld>
            <a:endParaRPr lang="en-US">
              <a:latin typeface="Calibri" panose="020F0502020204030204" pitchFamily="34" charset="0"/>
            </a:endParaRPr>
          </a:p>
        </p:txBody>
      </p:sp>
    </p:spTree>
    <p:extLst>
      <p:ext uri="{BB962C8B-B14F-4D97-AF65-F5344CB8AC3E}">
        <p14:creationId xmlns:p14="http://schemas.microsoft.com/office/powerpoint/2010/main" val="1204663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5;p9">
            <a:extLst>
              <a:ext uri="{FF2B5EF4-FFF2-40B4-BE49-F238E27FC236}">
                <a16:creationId xmlns:a16="http://schemas.microsoft.com/office/drawing/2014/main" id="{7342933F-CAE5-4835-125B-71A855EC49D9}"/>
              </a:ext>
            </a:extLst>
          </p:cNvPr>
          <p:cNvSpPr/>
          <p:nvPr/>
        </p:nvSpPr>
        <p:spPr>
          <a:xfrm>
            <a:off x="0" y="541020"/>
            <a:ext cx="3714749" cy="5707380"/>
          </a:xfrm>
          <a:prstGeom prst="rect">
            <a:avLst/>
          </a:prstGeom>
          <a:solidFill>
            <a:srgbClr val="0E213F"/>
          </a:solidFill>
          <a:ln>
            <a:noFill/>
          </a:ln>
        </p:spPr>
        <p:txBody>
          <a:bodyPr spcFirstLastPara="1" wrap="square" lIns="91425" tIns="45700" rIns="91425" bIns="45700" anchor="ctr" anchorCtr="0">
            <a:noAutofit/>
          </a:bodyPr>
          <a:lstStyle/>
          <a:p>
            <a:pPr algn="ctr">
              <a:spcBef>
                <a:spcPts val="0"/>
              </a:spcBef>
              <a:spcAft>
                <a:spcPts val="0"/>
              </a:spcAft>
            </a:pPr>
            <a:endParaRPr sz="1400" b="0">
              <a:solidFill>
                <a:prstClr val="white"/>
              </a:solidFill>
              <a:latin typeface="Arial"/>
              <a:ea typeface="Arial"/>
              <a:cs typeface="Arial"/>
              <a:sym typeface="Arial"/>
            </a:endParaRPr>
          </a:p>
        </p:txBody>
      </p:sp>
      <p:pic>
        <p:nvPicPr>
          <p:cNvPr id="3" name="Picture 2">
            <a:extLst>
              <a:ext uri="{FF2B5EF4-FFF2-40B4-BE49-F238E27FC236}">
                <a16:creationId xmlns:a16="http://schemas.microsoft.com/office/drawing/2014/main" id="{A51CC8D0-7E6A-70D0-A26A-4284AF944269}"/>
              </a:ext>
            </a:extLst>
          </p:cNvPr>
          <p:cNvPicPr>
            <a:picLocks noChangeAspect="1"/>
          </p:cNvPicPr>
          <p:nvPr/>
        </p:nvPicPr>
        <p:blipFill rotWithShape="1">
          <a:blip r:embed="rId3">
            <a:extLst>
              <a:ext uri="{28A0092B-C50C-407E-A947-70E740481C1C}">
                <a14:useLocalDpi xmlns:a14="http://schemas.microsoft.com/office/drawing/2010/main" val="0"/>
              </a:ext>
            </a:extLst>
          </a:blip>
          <a:srcRect t="55661" r="-861"/>
          <a:stretch/>
        </p:blipFill>
        <p:spPr>
          <a:xfrm>
            <a:off x="1505011" y="2258692"/>
            <a:ext cx="902909" cy="969015"/>
          </a:xfrm>
          <a:prstGeom prst="rect">
            <a:avLst/>
          </a:prstGeom>
        </p:spPr>
      </p:pic>
      <p:sp>
        <p:nvSpPr>
          <p:cNvPr id="5" name="Content Placeholder 2">
            <a:extLst>
              <a:ext uri="{FF2B5EF4-FFF2-40B4-BE49-F238E27FC236}">
                <a16:creationId xmlns:a16="http://schemas.microsoft.com/office/drawing/2014/main" id="{E32EFC02-6B22-F9C9-F8D8-E9DD0335E899}"/>
              </a:ext>
            </a:extLst>
          </p:cNvPr>
          <p:cNvSpPr txBox="1">
            <a:spLocks/>
          </p:cNvSpPr>
          <p:nvPr/>
        </p:nvSpPr>
        <p:spPr>
          <a:xfrm>
            <a:off x="4314254" y="1994118"/>
            <a:ext cx="7363395" cy="44869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fontAlgn="auto">
              <a:lnSpc>
                <a:spcPts val="3000"/>
              </a:lnSpc>
              <a:spcBef>
                <a:spcPct val="0"/>
              </a:spcBef>
              <a:spcAft>
                <a:spcPts val="1800"/>
              </a:spcAft>
              <a:buClr>
                <a:srgbClr val="598FE4"/>
              </a:buClr>
              <a:buFont typeface="Wingdings" panose="05000000000000000000" pitchFamily="2" charset="2"/>
              <a:buChar char="§"/>
              <a:defRPr/>
            </a:pPr>
            <a:r>
              <a:rPr lang="en-US" b="0">
                <a:effectLst/>
                <a:latin typeface="Calibri" panose="020F0502020204030204" pitchFamily="34" charset="0"/>
                <a:ea typeface="Calibri" panose="020F0502020204030204" pitchFamily="34" charset="0"/>
                <a:cs typeface="Times New Roman" panose="02020603050405020304" pitchFamily="18" charset="0"/>
              </a:rPr>
              <a:t>To spend the holiday with your family without the stress of more travel</a:t>
            </a:r>
          </a:p>
        </p:txBody>
      </p:sp>
      <p:sp>
        <p:nvSpPr>
          <p:cNvPr id="6" name="Title 1">
            <a:extLst>
              <a:ext uri="{FF2B5EF4-FFF2-40B4-BE49-F238E27FC236}">
                <a16:creationId xmlns:a16="http://schemas.microsoft.com/office/drawing/2014/main" id="{30FA51F4-D6F9-C637-62F5-BE47AC85C664}"/>
              </a:ext>
            </a:extLst>
          </p:cNvPr>
          <p:cNvSpPr txBox="1">
            <a:spLocks/>
          </p:cNvSpPr>
          <p:nvPr/>
        </p:nvSpPr>
        <p:spPr>
          <a:xfrm>
            <a:off x="665066" y="1071470"/>
            <a:ext cx="2929381" cy="922649"/>
          </a:xfrm>
          <a:prstGeom prst="rect">
            <a:avLst/>
          </a:prstGeom>
        </p:spPr>
        <p:txBody>
          <a:bodyPr vert="horz" lIns="0" tIns="0" rIns="0" bIns="0" rtlCol="0" anchor="t">
            <a:normAutofit/>
          </a:bodyPr>
          <a:lstStyle>
            <a:lvl1pPr algn="ctr" defTabSz="914400" rtl="0" eaLnBrk="1" latinLnBrk="0" hangingPunct="1">
              <a:lnSpc>
                <a:spcPct val="90000"/>
              </a:lnSpc>
              <a:spcBef>
                <a:spcPct val="0"/>
              </a:spcBef>
              <a:buNone/>
              <a:defRPr sz="3000"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a:ln>
                <a:noFill/>
              </a:ln>
              <a:solidFill>
                <a:prstClr val="white">
                  <a:lumMod val="50000"/>
                </a:prstClr>
              </a:solidFill>
              <a:effectLst/>
              <a:uLnTx/>
              <a:uFillTx/>
              <a:latin typeface="Calibri" panose="020F0502020204030204"/>
              <a:ea typeface="+mj-ea"/>
              <a:cs typeface="+mj-cs"/>
            </a:endParaRPr>
          </a:p>
        </p:txBody>
      </p:sp>
      <p:sp>
        <p:nvSpPr>
          <p:cNvPr id="10" name="Title 8">
            <a:extLst>
              <a:ext uri="{FF2B5EF4-FFF2-40B4-BE49-F238E27FC236}">
                <a16:creationId xmlns:a16="http://schemas.microsoft.com/office/drawing/2014/main" id="{C2499991-A40A-E043-AB09-A86CBC54B9BD}"/>
              </a:ext>
            </a:extLst>
          </p:cNvPr>
          <p:cNvSpPr txBox="1">
            <a:spLocks/>
          </p:cNvSpPr>
          <p:nvPr/>
        </p:nvSpPr>
        <p:spPr>
          <a:xfrm>
            <a:off x="441326" y="3657600"/>
            <a:ext cx="2876548" cy="1731371"/>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3000" kern="1200">
                <a:solidFill>
                  <a:schemeClr val="tx1"/>
                </a:solidFill>
                <a:latin typeface="+mn-lt"/>
                <a:ea typeface="+mj-ea"/>
                <a:cs typeface="+mj-cs"/>
              </a:defRPr>
            </a:lvl1pPr>
          </a:lstStyle>
          <a:p>
            <a:pPr fontAlgn="auto">
              <a:spcAft>
                <a:spcPts val="0"/>
              </a:spcAft>
            </a:pPr>
            <a:r>
              <a:rPr lang="en-US" sz="3400" b="0">
                <a:solidFill>
                  <a:schemeClr val="bg1"/>
                </a:solidFill>
              </a:rPr>
              <a:t>Identify What You Want</a:t>
            </a:r>
          </a:p>
        </p:txBody>
      </p:sp>
      <p:sp>
        <p:nvSpPr>
          <p:cNvPr id="7" name="Slide Number Placeholder 6">
            <a:extLst>
              <a:ext uri="{FF2B5EF4-FFF2-40B4-BE49-F238E27FC236}">
                <a16:creationId xmlns:a16="http://schemas.microsoft.com/office/drawing/2014/main" id="{30170A8C-4645-9D63-6C21-1ED00A8049C7}"/>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26</a:t>
            </a:fld>
            <a:endParaRPr lang="en-US">
              <a:latin typeface="Calibri" panose="020F0502020204030204" pitchFamily="34" charset="0"/>
            </a:endParaRPr>
          </a:p>
        </p:txBody>
      </p:sp>
    </p:spTree>
    <p:extLst>
      <p:ext uri="{BB962C8B-B14F-4D97-AF65-F5344CB8AC3E}">
        <p14:creationId xmlns:p14="http://schemas.microsoft.com/office/powerpoint/2010/main" val="4082462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5;p9">
            <a:extLst>
              <a:ext uri="{FF2B5EF4-FFF2-40B4-BE49-F238E27FC236}">
                <a16:creationId xmlns:a16="http://schemas.microsoft.com/office/drawing/2014/main" id="{36B82357-AC7E-A1B8-47C9-996014CB75D2}"/>
              </a:ext>
            </a:extLst>
          </p:cNvPr>
          <p:cNvSpPr/>
          <p:nvPr/>
        </p:nvSpPr>
        <p:spPr>
          <a:xfrm>
            <a:off x="0" y="541020"/>
            <a:ext cx="3714749" cy="5707380"/>
          </a:xfrm>
          <a:prstGeom prst="rect">
            <a:avLst/>
          </a:prstGeom>
          <a:solidFill>
            <a:srgbClr val="0E213F"/>
          </a:solidFill>
          <a:ln>
            <a:noFill/>
          </a:ln>
        </p:spPr>
        <p:txBody>
          <a:bodyPr spcFirstLastPara="1" wrap="square" lIns="91425" tIns="45700" rIns="91425" bIns="45700" anchor="ctr" anchorCtr="0">
            <a:noAutofit/>
          </a:bodyPr>
          <a:lstStyle/>
          <a:p>
            <a:pPr algn="ctr">
              <a:spcBef>
                <a:spcPts val="0"/>
              </a:spcBef>
              <a:spcAft>
                <a:spcPts val="0"/>
              </a:spcAft>
            </a:pPr>
            <a:endParaRPr sz="1400" b="0">
              <a:solidFill>
                <a:prstClr val="white"/>
              </a:solidFill>
              <a:latin typeface="Arial"/>
              <a:ea typeface="Arial"/>
              <a:cs typeface="Arial"/>
              <a:sym typeface="Arial"/>
            </a:endParaRPr>
          </a:p>
        </p:txBody>
      </p:sp>
      <p:pic>
        <p:nvPicPr>
          <p:cNvPr id="3" name="Picture 2">
            <a:extLst>
              <a:ext uri="{FF2B5EF4-FFF2-40B4-BE49-F238E27FC236}">
                <a16:creationId xmlns:a16="http://schemas.microsoft.com/office/drawing/2014/main" id="{E0D84856-0B10-5955-839E-03682E612EC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0089" t="51200" r="-26399" b="-4302"/>
          <a:stretch/>
        </p:blipFill>
        <p:spPr>
          <a:xfrm>
            <a:off x="1172873" y="2018334"/>
            <a:ext cx="1430626" cy="1605404"/>
          </a:xfrm>
          <a:prstGeom prst="rect">
            <a:avLst/>
          </a:prstGeom>
        </p:spPr>
      </p:pic>
      <p:sp>
        <p:nvSpPr>
          <p:cNvPr id="6" name="Title 1">
            <a:extLst>
              <a:ext uri="{FF2B5EF4-FFF2-40B4-BE49-F238E27FC236}">
                <a16:creationId xmlns:a16="http://schemas.microsoft.com/office/drawing/2014/main" id="{30FA51F4-D6F9-C637-62F5-BE47AC85C664}"/>
              </a:ext>
            </a:extLst>
          </p:cNvPr>
          <p:cNvSpPr txBox="1">
            <a:spLocks/>
          </p:cNvSpPr>
          <p:nvPr/>
        </p:nvSpPr>
        <p:spPr>
          <a:xfrm>
            <a:off x="665066" y="1071470"/>
            <a:ext cx="2929381" cy="922649"/>
          </a:xfrm>
          <a:prstGeom prst="rect">
            <a:avLst/>
          </a:prstGeom>
        </p:spPr>
        <p:txBody>
          <a:bodyPr vert="horz" lIns="0" tIns="0" rIns="0" bIns="0" rtlCol="0" anchor="t">
            <a:normAutofit/>
          </a:bodyPr>
          <a:lstStyle>
            <a:lvl1pPr algn="ctr" defTabSz="914400" rtl="0" eaLnBrk="1" latinLnBrk="0" hangingPunct="1">
              <a:lnSpc>
                <a:spcPct val="90000"/>
              </a:lnSpc>
              <a:spcBef>
                <a:spcPct val="0"/>
              </a:spcBef>
              <a:buNone/>
              <a:defRPr sz="3000"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a:ln>
                <a:noFill/>
              </a:ln>
              <a:solidFill>
                <a:prstClr val="white">
                  <a:lumMod val="50000"/>
                </a:prstClr>
              </a:solidFill>
              <a:effectLst/>
              <a:uLnTx/>
              <a:uFillTx/>
              <a:latin typeface="Calibri" panose="020F0502020204030204"/>
              <a:ea typeface="+mj-ea"/>
              <a:cs typeface="+mj-cs"/>
            </a:endParaRPr>
          </a:p>
        </p:txBody>
      </p:sp>
      <p:sp>
        <p:nvSpPr>
          <p:cNvPr id="7" name="Content Placeholder 2">
            <a:extLst>
              <a:ext uri="{FF2B5EF4-FFF2-40B4-BE49-F238E27FC236}">
                <a16:creationId xmlns:a16="http://schemas.microsoft.com/office/drawing/2014/main" id="{131B59E7-1B1D-0EA6-46A6-DBE208501A5F}"/>
              </a:ext>
            </a:extLst>
          </p:cNvPr>
          <p:cNvSpPr txBox="1">
            <a:spLocks/>
          </p:cNvSpPr>
          <p:nvPr/>
        </p:nvSpPr>
        <p:spPr>
          <a:xfrm>
            <a:off x="4323265" y="2033198"/>
            <a:ext cx="7144829" cy="47431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0" indent="-274320" algn="l" defTabSz="914400" rtl="0" eaLnBrk="1" fontAlgn="auto" latinLnBrk="0" hangingPunct="1">
              <a:lnSpc>
                <a:spcPts val="3000"/>
              </a:lnSpc>
              <a:spcBef>
                <a:spcPct val="0"/>
              </a:spcBef>
              <a:spcAft>
                <a:spcPts val="1800"/>
              </a:spcAft>
              <a:buClr>
                <a:srgbClr val="598FE4"/>
              </a:buClr>
              <a:buSzTx/>
              <a:buFont typeface="Wingdings" panose="05000000000000000000" pitchFamily="2" charset="2"/>
              <a:buChar char="§"/>
              <a:tabLst/>
              <a:defRPr/>
            </a:pPr>
            <a:r>
              <a:rPr lang="en-US" altLang="en-US" b="0">
                <a:solidFill>
                  <a:prstClr val="black"/>
                </a:solidFill>
                <a:latin typeface="Calibri" panose="020F0502020204030204"/>
              </a:rPr>
              <a:t>Identify </a:t>
            </a:r>
            <a:r>
              <a:rPr kumimoji="0" lang="en-US" altLang="en-US" b="0" i="0" u="none" strike="noStrike" kern="1200" cap="none" spc="0" normalizeH="0" baseline="0" noProof="0">
                <a:ln>
                  <a:noFill/>
                </a:ln>
                <a:solidFill>
                  <a:prstClr val="black"/>
                </a:solidFill>
                <a:effectLst/>
                <a:uLnTx/>
                <a:uFillTx/>
                <a:latin typeface="Calibri" panose="020F0502020204030204"/>
                <a:ea typeface="+mn-ea"/>
                <a:cs typeface="+mn-cs"/>
              </a:rPr>
              <a:t>ways your sister might respond to a change of plans</a:t>
            </a:r>
          </a:p>
          <a:p>
            <a:pPr marL="274320" marR="0" lvl="0" indent="-274320" algn="l" defTabSz="914400" rtl="0" eaLnBrk="1" fontAlgn="auto" latinLnBrk="0" hangingPunct="1">
              <a:lnSpc>
                <a:spcPts val="3000"/>
              </a:lnSpc>
              <a:spcBef>
                <a:spcPct val="0"/>
              </a:spcBef>
              <a:spcAft>
                <a:spcPts val="1800"/>
              </a:spcAft>
              <a:buClr>
                <a:srgbClr val="598FE4"/>
              </a:buClr>
              <a:buSzTx/>
              <a:buFont typeface="Wingdings" panose="05000000000000000000" pitchFamily="2" charset="2"/>
              <a:buChar char="§"/>
              <a:tabLst/>
              <a:defRPr/>
            </a:pPr>
            <a:r>
              <a:rPr lang="en-US" altLang="en-US" b="0">
                <a:solidFill>
                  <a:prstClr val="black"/>
                </a:solidFill>
                <a:latin typeface="Calibri" panose="020F0502020204030204"/>
              </a:rPr>
              <a:t>Reflect on past interactions and what you learned</a:t>
            </a:r>
          </a:p>
          <a:p>
            <a:pPr marL="274320" marR="0" lvl="0" indent="-274320" algn="l" defTabSz="914400" rtl="0" eaLnBrk="1" fontAlgn="auto" latinLnBrk="0" hangingPunct="1">
              <a:lnSpc>
                <a:spcPts val="3000"/>
              </a:lnSpc>
              <a:spcBef>
                <a:spcPct val="0"/>
              </a:spcBef>
              <a:spcAft>
                <a:spcPts val="1800"/>
              </a:spcAft>
              <a:buClr>
                <a:srgbClr val="598FE4"/>
              </a:buClr>
              <a:buSzTx/>
              <a:buFont typeface="Wingdings" panose="05000000000000000000" pitchFamily="2" charset="2"/>
              <a:buChar char="§"/>
              <a:tabLst/>
              <a:defRPr/>
            </a:pPr>
            <a:r>
              <a:rPr lang="en-US" altLang="en-US" b="0">
                <a:solidFill>
                  <a:prstClr val="black"/>
                </a:solidFill>
                <a:latin typeface="Calibri" panose="020F0502020204030204"/>
              </a:rPr>
              <a:t>Talk to other family members who can provide insight</a:t>
            </a:r>
          </a:p>
          <a:p>
            <a:pPr marL="274320" marR="0" lvl="0" indent="-274320" algn="l" defTabSz="914400" rtl="0" eaLnBrk="1" fontAlgn="auto" latinLnBrk="0" hangingPunct="1">
              <a:lnSpc>
                <a:spcPts val="3000"/>
              </a:lnSpc>
              <a:spcBef>
                <a:spcPct val="0"/>
              </a:spcBef>
              <a:spcAft>
                <a:spcPts val="1800"/>
              </a:spcAft>
              <a:buClr>
                <a:srgbClr val="598FE4"/>
              </a:buClr>
              <a:buSzTx/>
              <a:buFont typeface="Wingdings" panose="05000000000000000000" pitchFamily="2" charset="2"/>
              <a:buChar char="§"/>
              <a:tabLst/>
              <a:defRPr/>
            </a:pPr>
            <a:r>
              <a:rPr lang="en-US" altLang="en-US" b="0">
                <a:solidFill>
                  <a:prstClr val="black"/>
                </a:solidFill>
                <a:latin typeface="Calibri" panose="020F0502020204030204"/>
              </a:rPr>
              <a:t>Consider potential pitfalls</a:t>
            </a:r>
          </a:p>
          <a:p>
            <a:pPr marL="274320" marR="0" lvl="0" indent="-274320" algn="l" defTabSz="914400" rtl="0" eaLnBrk="1" fontAlgn="auto" latinLnBrk="0" hangingPunct="1">
              <a:lnSpc>
                <a:spcPts val="3000"/>
              </a:lnSpc>
              <a:spcBef>
                <a:spcPct val="0"/>
              </a:spcBef>
              <a:spcAft>
                <a:spcPts val="1800"/>
              </a:spcAft>
              <a:buClr>
                <a:srgbClr val="598FE4"/>
              </a:buClr>
              <a:buSzTx/>
              <a:buFont typeface="Wingdings" panose="05000000000000000000" pitchFamily="2" charset="2"/>
              <a:buChar char="§"/>
              <a:tabLst/>
              <a:defRPr/>
            </a:pPr>
            <a:endParaRPr lang="en-US" altLang="en-US" b="0">
              <a:solidFill>
                <a:prstClr val="black"/>
              </a:solidFill>
              <a:latin typeface="Calibri" panose="020F0502020204030204"/>
            </a:endParaRPr>
          </a:p>
          <a:p>
            <a:pPr marL="274320" marR="0" lvl="0" indent="-274320" algn="l" defTabSz="914400" rtl="0" eaLnBrk="1" fontAlgn="auto" latinLnBrk="0" hangingPunct="1">
              <a:lnSpc>
                <a:spcPts val="3000"/>
              </a:lnSpc>
              <a:spcBef>
                <a:spcPct val="0"/>
              </a:spcBef>
              <a:spcAft>
                <a:spcPts val="1800"/>
              </a:spcAft>
              <a:buClr>
                <a:srgbClr val="598FE4"/>
              </a:buClr>
              <a:buSzTx/>
              <a:buFont typeface="Wingdings" panose="05000000000000000000" pitchFamily="2" charset="2"/>
              <a:buChar char="§"/>
              <a:tabLst/>
              <a:defRPr/>
            </a:pPr>
            <a:endParaRPr kumimoji="0" lang="en-US" alt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274320" marR="0" lvl="0" indent="-274320" algn="l" defTabSz="914400" rtl="0" eaLnBrk="1" fontAlgn="auto" latinLnBrk="0" hangingPunct="1">
              <a:lnSpc>
                <a:spcPts val="3000"/>
              </a:lnSpc>
              <a:spcBef>
                <a:spcPct val="0"/>
              </a:spcBef>
              <a:spcAft>
                <a:spcPts val="1800"/>
              </a:spcAft>
              <a:buClr>
                <a:srgbClr val="598FE4"/>
              </a:buClr>
              <a:buSzTx/>
              <a:buFont typeface="Wingdings" panose="05000000000000000000" pitchFamily="2" charset="2"/>
              <a:buChar char="§"/>
              <a:tabLst/>
              <a:defRPr/>
            </a:pPr>
            <a:endParaRPr kumimoji="0" lang="en-US" alt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8262A728-F506-7547-D642-18B356392142}"/>
              </a:ext>
            </a:extLst>
          </p:cNvPr>
          <p:cNvSpPr txBox="1">
            <a:spLocks/>
          </p:cNvSpPr>
          <p:nvPr/>
        </p:nvSpPr>
        <p:spPr>
          <a:xfrm>
            <a:off x="723906" y="3657600"/>
            <a:ext cx="2341475" cy="1084418"/>
          </a:xfrm>
          <a:prstGeom prst="rect">
            <a:avLst/>
          </a:prstGeom>
        </p:spPr>
        <p:txBody>
          <a:bodyPr vert="horz" lIns="0" tIns="0" rIns="0" bIns="0" rtlCol="0" anchor="t">
            <a:normAutofit/>
          </a:bodyPr>
          <a:lstStyle>
            <a:lvl1pPr algn="ctr" defTabSz="914400" rtl="0" eaLnBrk="1" latinLnBrk="0" hangingPunct="1">
              <a:lnSpc>
                <a:spcPct val="90000"/>
              </a:lnSpc>
              <a:spcBef>
                <a:spcPct val="0"/>
              </a:spcBef>
              <a:buNone/>
              <a:defRPr sz="3000" kern="1200">
                <a:solidFill>
                  <a:schemeClr val="tx1"/>
                </a:solidFill>
                <a:latin typeface="+mn-lt"/>
                <a:ea typeface="+mj-ea"/>
                <a:cs typeface="+mj-cs"/>
              </a:defRPr>
            </a:lvl1pPr>
          </a:lstStyle>
          <a:p>
            <a:pPr fontAlgn="auto">
              <a:spcAft>
                <a:spcPts val="0"/>
              </a:spcAft>
            </a:pPr>
            <a:r>
              <a:rPr lang="en-US" sz="3400" b="0">
                <a:solidFill>
                  <a:schemeClr val="bg1"/>
                </a:solidFill>
              </a:rPr>
              <a:t>Gather Information</a:t>
            </a:r>
          </a:p>
        </p:txBody>
      </p:sp>
      <p:sp>
        <p:nvSpPr>
          <p:cNvPr id="5" name="Slide Number Placeholder 4">
            <a:extLst>
              <a:ext uri="{FF2B5EF4-FFF2-40B4-BE49-F238E27FC236}">
                <a16:creationId xmlns:a16="http://schemas.microsoft.com/office/drawing/2014/main" id="{B2EFB7CE-1BDD-0F87-8C65-5628C7163A59}"/>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27</a:t>
            </a:fld>
            <a:endParaRPr lang="en-US">
              <a:latin typeface="Calibri" panose="020F0502020204030204" pitchFamily="34" charset="0"/>
            </a:endParaRPr>
          </a:p>
        </p:txBody>
      </p:sp>
    </p:spTree>
    <p:extLst>
      <p:ext uri="{BB962C8B-B14F-4D97-AF65-F5344CB8AC3E}">
        <p14:creationId xmlns:p14="http://schemas.microsoft.com/office/powerpoint/2010/main" val="3370335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15;p9">
            <a:extLst>
              <a:ext uri="{FF2B5EF4-FFF2-40B4-BE49-F238E27FC236}">
                <a16:creationId xmlns:a16="http://schemas.microsoft.com/office/drawing/2014/main" id="{B9D28D09-34CB-258B-A6EA-C725F4160DCF}"/>
              </a:ext>
            </a:extLst>
          </p:cNvPr>
          <p:cNvSpPr/>
          <p:nvPr/>
        </p:nvSpPr>
        <p:spPr>
          <a:xfrm>
            <a:off x="0" y="541020"/>
            <a:ext cx="3714749" cy="5707380"/>
          </a:xfrm>
          <a:prstGeom prst="rect">
            <a:avLst/>
          </a:prstGeom>
          <a:solidFill>
            <a:srgbClr val="0E213F"/>
          </a:solidFill>
          <a:ln>
            <a:noFill/>
          </a:ln>
        </p:spPr>
        <p:txBody>
          <a:bodyPr spcFirstLastPara="1" wrap="square" lIns="91425" tIns="45700" rIns="91425" bIns="45700" anchor="ctr" anchorCtr="0">
            <a:noAutofit/>
          </a:bodyPr>
          <a:lstStyle/>
          <a:p>
            <a:pPr algn="ctr">
              <a:spcBef>
                <a:spcPts val="0"/>
              </a:spcBef>
              <a:spcAft>
                <a:spcPts val="0"/>
              </a:spcAft>
            </a:pPr>
            <a:endParaRPr sz="1400" b="0">
              <a:solidFill>
                <a:prstClr val="white"/>
              </a:solidFill>
              <a:latin typeface="Arial"/>
              <a:ea typeface="Arial"/>
              <a:cs typeface="Arial"/>
              <a:sym typeface="Arial"/>
            </a:endParaRPr>
          </a:p>
        </p:txBody>
      </p:sp>
      <p:pic>
        <p:nvPicPr>
          <p:cNvPr id="8" name="Graphic 7">
            <a:extLst>
              <a:ext uri="{FF2B5EF4-FFF2-40B4-BE49-F238E27FC236}">
                <a16:creationId xmlns:a16="http://schemas.microsoft.com/office/drawing/2014/main" id="{B72EF123-7474-BC1B-CA8D-7FCC6FFC8B3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054" t="54416" r="23310"/>
          <a:stretch/>
        </p:blipFill>
        <p:spPr>
          <a:xfrm>
            <a:off x="1287447" y="2144291"/>
            <a:ext cx="1056131" cy="1463041"/>
          </a:xfrm>
          <a:prstGeom prst="rect">
            <a:avLst/>
          </a:prstGeom>
        </p:spPr>
      </p:pic>
      <p:sp>
        <p:nvSpPr>
          <p:cNvPr id="2" name="Title 1">
            <a:extLst>
              <a:ext uri="{FF2B5EF4-FFF2-40B4-BE49-F238E27FC236}">
                <a16:creationId xmlns:a16="http://schemas.microsoft.com/office/drawing/2014/main" id="{71BCEADD-9AD8-8519-842A-3C30115142F5}"/>
              </a:ext>
            </a:extLst>
          </p:cNvPr>
          <p:cNvSpPr>
            <a:spLocks noGrp="1"/>
          </p:cNvSpPr>
          <p:nvPr>
            <p:ph type="title"/>
          </p:nvPr>
        </p:nvSpPr>
        <p:spPr>
          <a:xfrm>
            <a:off x="608736" y="3657600"/>
            <a:ext cx="2496455" cy="1341211"/>
          </a:xfrm>
        </p:spPr>
        <p:txBody>
          <a:bodyPr>
            <a:noAutofit/>
          </a:bodyPr>
          <a:lstStyle/>
          <a:p>
            <a:r>
              <a:rPr lang="en-US" sz="3400">
                <a:solidFill>
                  <a:schemeClr val="bg1"/>
                </a:solidFill>
              </a:rPr>
              <a:t> Assess Your Negotiation Parameters</a:t>
            </a:r>
          </a:p>
        </p:txBody>
      </p:sp>
      <p:sp>
        <p:nvSpPr>
          <p:cNvPr id="3" name="Content Placeholder 2">
            <a:extLst>
              <a:ext uri="{FF2B5EF4-FFF2-40B4-BE49-F238E27FC236}">
                <a16:creationId xmlns:a16="http://schemas.microsoft.com/office/drawing/2014/main" id="{3B265FC8-A61F-A31E-9AEB-0F7A1B417F01}"/>
              </a:ext>
            </a:extLst>
          </p:cNvPr>
          <p:cNvSpPr txBox="1">
            <a:spLocks/>
          </p:cNvSpPr>
          <p:nvPr/>
        </p:nvSpPr>
        <p:spPr>
          <a:xfrm>
            <a:off x="4391025" y="1333500"/>
            <a:ext cx="6934198" cy="4982544"/>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10000"/>
              </a:lnSpc>
              <a:spcBef>
                <a:spcPts val="0"/>
              </a:spcBef>
              <a:spcAft>
                <a:spcPts val="1800"/>
              </a:spcAft>
              <a:buNone/>
            </a:pPr>
            <a:r>
              <a:rPr lang="en-US" sz="11200"/>
              <a:t>Interests: </a:t>
            </a:r>
            <a:r>
              <a:rPr lang="en-US" sz="11200" b="0"/>
              <a:t>Enjoying Thanksgiving with your family without the stress of traveling</a:t>
            </a:r>
          </a:p>
          <a:p>
            <a:pPr marL="0" indent="0" fontAlgn="auto">
              <a:lnSpc>
                <a:spcPct val="110000"/>
              </a:lnSpc>
              <a:spcBef>
                <a:spcPts val="0"/>
              </a:spcBef>
              <a:spcAft>
                <a:spcPts val="1800"/>
              </a:spcAft>
              <a:buNone/>
            </a:pPr>
            <a:r>
              <a:rPr lang="en-US" sz="11200"/>
              <a:t>BATNA: </a:t>
            </a:r>
            <a:r>
              <a:rPr lang="en-US" sz="11200" b="0"/>
              <a:t>You won’t attend your family’s Thanksgiving celebration this year</a:t>
            </a:r>
          </a:p>
          <a:p>
            <a:pPr marL="0" indent="0" fontAlgn="auto">
              <a:lnSpc>
                <a:spcPct val="110000"/>
              </a:lnSpc>
              <a:spcBef>
                <a:spcPts val="0"/>
              </a:spcBef>
              <a:spcAft>
                <a:spcPts val="1800"/>
              </a:spcAft>
              <a:buNone/>
            </a:pPr>
            <a:r>
              <a:rPr lang="en-US" sz="11200"/>
              <a:t>Reservation Value: </a:t>
            </a:r>
            <a:r>
              <a:rPr lang="en-US" sz="11200" b="0"/>
              <a:t>Having your family’s Thanksgiving dinner at a restaurant in your city</a:t>
            </a:r>
          </a:p>
          <a:p>
            <a:pPr marL="0" indent="0" fontAlgn="auto">
              <a:lnSpc>
                <a:spcPct val="110000"/>
              </a:lnSpc>
              <a:spcBef>
                <a:spcPts val="0"/>
              </a:spcBef>
              <a:spcAft>
                <a:spcPts val="1800"/>
              </a:spcAft>
              <a:buFont typeface="Arial" panose="020B0604020202020204" pitchFamily="34" charset="0"/>
              <a:buNone/>
            </a:pPr>
            <a:r>
              <a:rPr lang="en-US" sz="11200"/>
              <a:t>Target: </a:t>
            </a:r>
            <a:r>
              <a:rPr lang="en-US" sz="11200" b="0"/>
              <a:t>Hosting Thanksgiving at your house</a:t>
            </a:r>
          </a:p>
          <a:p>
            <a:pPr marL="0" marR="0" lvl="0" indent="0">
              <a:lnSpc>
                <a:spcPct val="110000"/>
              </a:lnSpc>
              <a:spcBef>
                <a:spcPts val="0"/>
              </a:spcBef>
              <a:spcAft>
                <a:spcPts val="1800"/>
              </a:spcAft>
              <a:buNone/>
            </a:pPr>
            <a:r>
              <a:rPr lang="en-US" sz="11200"/>
              <a:t>Option: </a:t>
            </a:r>
            <a:r>
              <a:rPr lang="en-US" sz="11200" b="0">
                <a:effectLst/>
                <a:ea typeface="Calibri" panose="020F0502020204030204" pitchFamily="34" charset="0"/>
                <a:cs typeface="Times New Roman" panose="02020603050405020304" pitchFamily="18" charset="0"/>
              </a:rPr>
              <a:t>You don’t attend Thanksgiving but host the December holidays </a:t>
            </a:r>
          </a:p>
          <a:p>
            <a:pPr marL="0" indent="0" fontAlgn="auto">
              <a:spcBef>
                <a:spcPts val="0"/>
              </a:spcBef>
              <a:spcAft>
                <a:spcPts val="1800"/>
              </a:spcAft>
              <a:buFont typeface="Arial" panose="020B0604020202020204" pitchFamily="34" charset="0"/>
              <a:buNone/>
            </a:pPr>
            <a:endParaRPr lang="en-US" sz="2400"/>
          </a:p>
        </p:txBody>
      </p:sp>
      <p:sp>
        <p:nvSpPr>
          <p:cNvPr id="5" name="Slide Number Placeholder 4">
            <a:extLst>
              <a:ext uri="{FF2B5EF4-FFF2-40B4-BE49-F238E27FC236}">
                <a16:creationId xmlns:a16="http://schemas.microsoft.com/office/drawing/2014/main" id="{7B0385BD-84F1-E39C-9908-9273DFF17C41}"/>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28</a:t>
            </a:fld>
            <a:endParaRPr lang="en-US">
              <a:latin typeface="Calibri" panose="020F0502020204030204" pitchFamily="34" charset="0"/>
            </a:endParaRPr>
          </a:p>
        </p:txBody>
      </p:sp>
    </p:spTree>
    <p:extLst>
      <p:ext uri="{BB962C8B-B14F-4D97-AF65-F5344CB8AC3E}">
        <p14:creationId xmlns:p14="http://schemas.microsoft.com/office/powerpoint/2010/main" val="887443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15;p9">
            <a:extLst>
              <a:ext uri="{FF2B5EF4-FFF2-40B4-BE49-F238E27FC236}">
                <a16:creationId xmlns:a16="http://schemas.microsoft.com/office/drawing/2014/main" id="{4FFB0BC5-B692-E1FB-838F-5A014FB922A4}"/>
              </a:ext>
            </a:extLst>
          </p:cNvPr>
          <p:cNvSpPr/>
          <p:nvPr/>
        </p:nvSpPr>
        <p:spPr>
          <a:xfrm>
            <a:off x="0" y="541020"/>
            <a:ext cx="3714749" cy="5707380"/>
          </a:xfrm>
          <a:prstGeom prst="rect">
            <a:avLst/>
          </a:prstGeom>
          <a:solidFill>
            <a:srgbClr val="0E213F"/>
          </a:solidFill>
          <a:ln>
            <a:noFill/>
          </a:ln>
        </p:spPr>
        <p:txBody>
          <a:bodyPr spcFirstLastPara="1" wrap="square" lIns="91425" tIns="45700" rIns="91425" bIns="45700" anchor="ctr" anchorCtr="0">
            <a:noAutofit/>
          </a:bodyPr>
          <a:lstStyle/>
          <a:p>
            <a:pPr algn="ctr">
              <a:spcBef>
                <a:spcPts val="0"/>
              </a:spcBef>
              <a:spcAft>
                <a:spcPts val="0"/>
              </a:spcAft>
            </a:pPr>
            <a:endParaRPr sz="1400" b="0">
              <a:solidFill>
                <a:prstClr val="white"/>
              </a:solidFill>
              <a:latin typeface="Arial"/>
              <a:ea typeface="Arial"/>
              <a:cs typeface="Arial"/>
              <a:sym typeface="Arial"/>
            </a:endParaRPr>
          </a:p>
        </p:txBody>
      </p:sp>
      <p:pic>
        <p:nvPicPr>
          <p:cNvPr id="11" name="Picture 10">
            <a:extLst>
              <a:ext uri="{FF2B5EF4-FFF2-40B4-BE49-F238E27FC236}">
                <a16:creationId xmlns:a16="http://schemas.microsoft.com/office/drawing/2014/main" id="{7913064B-1B70-938A-81B4-B7372CA32C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907" t="55700" r="-8978" b="-6544"/>
          <a:stretch/>
        </p:blipFill>
        <p:spPr>
          <a:xfrm>
            <a:off x="1257300" y="2295735"/>
            <a:ext cx="1028700" cy="1133265"/>
          </a:xfrm>
          <a:prstGeom prst="rect">
            <a:avLst/>
          </a:prstGeom>
        </p:spPr>
      </p:pic>
      <p:sp>
        <p:nvSpPr>
          <p:cNvPr id="7" name="Content Placeholder 2">
            <a:extLst>
              <a:ext uri="{FF2B5EF4-FFF2-40B4-BE49-F238E27FC236}">
                <a16:creationId xmlns:a16="http://schemas.microsoft.com/office/drawing/2014/main" id="{D4112614-2FAC-ADEE-B2CF-4E635BF92A6A}"/>
              </a:ext>
            </a:extLst>
          </p:cNvPr>
          <p:cNvSpPr txBox="1">
            <a:spLocks/>
          </p:cNvSpPr>
          <p:nvPr/>
        </p:nvSpPr>
        <p:spPr>
          <a:xfrm>
            <a:off x="4391025" y="1333500"/>
            <a:ext cx="6934198" cy="49825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Bef>
                <a:spcPts val="0"/>
              </a:spcBef>
              <a:spcAft>
                <a:spcPts val="1800"/>
              </a:spcAft>
              <a:buFont typeface="Arial" panose="020B0604020202020204" pitchFamily="34" charset="0"/>
              <a:buNone/>
            </a:pPr>
            <a:endParaRPr lang="en-US" sz="2400"/>
          </a:p>
        </p:txBody>
      </p:sp>
      <p:sp>
        <p:nvSpPr>
          <p:cNvPr id="2" name="Title 1">
            <a:extLst>
              <a:ext uri="{FF2B5EF4-FFF2-40B4-BE49-F238E27FC236}">
                <a16:creationId xmlns:a16="http://schemas.microsoft.com/office/drawing/2014/main" id="{414DC66D-9424-B48F-2BD0-001533AAAED0}"/>
              </a:ext>
            </a:extLst>
          </p:cNvPr>
          <p:cNvSpPr>
            <a:spLocks noGrp="1"/>
          </p:cNvSpPr>
          <p:nvPr>
            <p:ph type="title"/>
          </p:nvPr>
        </p:nvSpPr>
        <p:spPr>
          <a:xfrm>
            <a:off x="748698" y="3657600"/>
            <a:ext cx="2267434" cy="1745880"/>
          </a:xfrm>
        </p:spPr>
        <p:txBody>
          <a:bodyPr anchor="t">
            <a:noAutofit/>
          </a:bodyPr>
          <a:lstStyle/>
          <a:p>
            <a:r>
              <a:rPr lang="en-US" sz="3400">
                <a:solidFill>
                  <a:schemeClr val="bg1"/>
                </a:solidFill>
              </a:rPr>
              <a:t>Establish a Mindset</a:t>
            </a:r>
          </a:p>
        </p:txBody>
      </p:sp>
      <p:sp>
        <p:nvSpPr>
          <p:cNvPr id="5" name="Content Placeholder 2">
            <a:extLst>
              <a:ext uri="{FF2B5EF4-FFF2-40B4-BE49-F238E27FC236}">
                <a16:creationId xmlns:a16="http://schemas.microsoft.com/office/drawing/2014/main" id="{CD6041CB-A1E0-81FD-1C0F-7BFAFEBF368C}"/>
              </a:ext>
            </a:extLst>
          </p:cNvPr>
          <p:cNvSpPr txBox="1">
            <a:spLocks/>
          </p:cNvSpPr>
          <p:nvPr/>
        </p:nvSpPr>
        <p:spPr>
          <a:xfrm>
            <a:off x="4485133" y="1804126"/>
            <a:ext cx="6826090" cy="47431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0" indent="-274320" algn="l" defTabSz="914400" rtl="0" eaLnBrk="1" fontAlgn="auto" latinLnBrk="0" hangingPunct="1">
              <a:lnSpc>
                <a:spcPts val="3000"/>
              </a:lnSpc>
              <a:spcBef>
                <a:spcPct val="0"/>
              </a:spcBef>
              <a:spcAft>
                <a:spcPts val="1800"/>
              </a:spcAft>
              <a:buClr>
                <a:srgbClr val="598FE4"/>
              </a:buClr>
              <a:buSzTx/>
              <a:buFont typeface="Wingdings" panose="05000000000000000000" pitchFamily="2" charset="2"/>
              <a:buChar char="§"/>
              <a:tabLst/>
              <a:defRPr/>
            </a:pPr>
            <a:r>
              <a:rPr lang="en-US" altLang="en-US" b="0">
                <a:solidFill>
                  <a:prstClr val="black"/>
                </a:solidFill>
                <a:latin typeface="Calibri" panose="020F0502020204030204"/>
              </a:rPr>
              <a:t>It’s a discussion, not an argument</a:t>
            </a:r>
          </a:p>
          <a:p>
            <a:pPr marL="274320" marR="0" lvl="0" indent="-274320" algn="l" defTabSz="914400" rtl="0" eaLnBrk="1" fontAlgn="auto" latinLnBrk="0" hangingPunct="1">
              <a:lnSpc>
                <a:spcPts val="3000"/>
              </a:lnSpc>
              <a:spcBef>
                <a:spcPct val="0"/>
              </a:spcBef>
              <a:spcAft>
                <a:spcPts val="1800"/>
              </a:spcAft>
              <a:buClr>
                <a:srgbClr val="598FE4"/>
              </a:buClr>
              <a:buSzTx/>
              <a:buFont typeface="Wingdings" panose="05000000000000000000" pitchFamily="2" charset="2"/>
              <a:buChar char="§"/>
              <a:tabLst/>
              <a:defRPr/>
            </a:pPr>
            <a:r>
              <a:rPr lang="en-US" altLang="en-US" b="0">
                <a:solidFill>
                  <a:prstClr val="black"/>
                </a:solidFill>
                <a:latin typeface="Calibri" panose="020F0502020204030204"/>
              </a:rPr>
              <a:t>Share your interest and your position</a:t>
            </a:r>
          </a:p>
          <a:p>
            <a:pPr marL="274320" marR="0" lvl="0" indent="-274320" algn="l" defTabSz="914400" rtl="0" eaLnBrk="1" fontAlgn="auto" latinLnBrk="0" hangingPunct="1">
              <a:lnSpc>
                <a:spcPts val="3000"/>
              </a:lnSpc>
              <a:spcBef>
                <a:spcPct val="0"/>
              </a:spcBef>
              <a:spcAft>
                <a:spcPts val="1800"/>
              </a:spcAft>
              <a:buClr>
                <a:srgbClr val="598FE4"/>
              </a:buClr>
              <a:buSzTx/>
              <a:buFont typeface="Wingdings" panose="05000000000000000000" pitchFamily="2" charset="2"/>
              <a:buChar char="§"/>
              <a:tabLst/>
              <a:defRPr/>
            </a:pPr>
            <a:r>
              <a:rPr lang="en-US" altLang="en-US" b="0">
                <a:solidFill>
                  <a:prstClr val="black"/>
                </a:solidFill>
                <a:latin typeface="Calibri" panose="020F0502020204030204"/>
              </a:rPr>
              <a:t>Ask questions to understand the other side's perspective</a:t>
            </a:r>
          </a:p>
          <a:p>
            <a:pPr marL="274320" marR="0" lvl="0" indent="-274320" algn="l" defTabSz="914400" rtl="0" eaLnBrk="1" fontAlgn="auto" latinLnBrk="0" hangingPunct="1">
              <a:lnSpc>
                <a:spcPts val="3000"/>
              </a:lnSpc>
              <a:spcBef>
                <a:spcPct val="0"/>
              </a:spcBef>
              <a:spcAft>
                <a:spcPts val="1800"/>
              </a:spcAft>
              <a:buClr>
                <a:srgbClr val="598FE4"/>
              </a:buClr>
              <a:buSzTx/>
              <a:buFont typeface="Wingdings" panose="05000000000000000000" pitchFamily="2" charset="2"/>
              <a:buChar char="§"/>
              <a:tabLst/>
              <a:defRPr/>
            </a:pPr>
            <a:r>
              <a:rPr lang="en-US" altLang="en-US" b="0">
                <a:solidFill>
                  <a:prstClr val="black"/>
                </a:solidFill>
                <a:latin typeface="Calibri" panose="020F0502020204030204"/>
              </a:rPr>
              <a:t>Listen carefully to the other side to create mutually appealing options</a:t>
            </a:r>
          </a:p>
        </p:txBody>
      </p:sp>
      <p:sp>
        <p:nvSpPr>
          <p:cNvPr id="4" name="Slide Number Placeholder 3">
            <a:extLst>
              <a:ext uri="{FF2B5EF4-FFF2-40B4-BE49-F238E27FC236}">
                <a16:creationId xmlns:a16="http://schemas.microsoft.com/office/drawing/2014/main" id="{82BF2858-F115-FA18-532A-0E7EA17F9DFB}"/>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29</a:t>
            </a:fld>
            <a:endParaRPr lang="en-US">
              <a:latin typeface="Calibri" panose="020F0502020204030204" pitchFamily="34" charset="0"/>
            </a:endParaRPr>
          </a:p>
        </p:txBody>
      </p:sp>
    </p:spTree>
    <p:extLst>
      <p:ext uri="{BB962C8B-B14F-4D97-AF65-F5344CB8AC3E}">
        <p14:creationId xmlns:p14="http://schemas.microsoft.com/office/powerpoint/2010/main" val="916634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r. Linda Babcock  portrait">
            <a:extLst>
              <a:ext uri="{FF2B5EF4-FFF2-40B4-BE49-F238E27FC236}">
                <a16:creationId xmlns:a16="http://schemas.microsoft.com/office/drawing/2014/main" id="{C63A84E8-B269-B287-76F4-3826904F06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504" t="17415" r="13717" b="33171"/>
          <a:stretch/>
        </p:blipFill>
        <p:spPr>
          <a:xfrm>
            <a:off x="2038676" y="2179420"/>
            <a:ext cx="2094489" cy="2430680"/>
          </a:xfrm>
          <a:prstGeom prst="rect">
            <a:avLst/>
          </a:prstGeom>
        </p:spPr>
      </p:pic>
      <p:sp>
        <p:nvSpPr>
          <p:cNvPr id="4" name="TextBox 3">
            <a:extLst>
              <a:ext uri="{FF2B5EF4-FFF2-40B4-BE49-F238E27FC236}">
                <a16:creationId xmlns:a16="http://schemas.microsoft.com/office/drawing/2014/main" id="{CA35B9C3-D0E7-9EA8-6AE3-AA8C5A473061}"/>
              </a:ext>
            </a:extLst>
          </p:cNvPr>
          <p:cNvSpPr txBox="1"/>
          <p:nvPr/>
        </p:nvSpPr>
        <p:spPr>
          <a:xfrm>
            <a:off x="4854449" y="4158743"/>
            <a:ext cx="3756150" cy="784830"/>
          </a:xfrm>
          <a:prstGeom prst="rect">
            <a:avLst/>
          </a:prstGeom>
          <a:noFill/>
        </p:spPr>
        <p:txBody>
          <a:bodyPr wrap="square" lIns="91440" tIns="45720" rIns="91440" bIns="45720" rtlCol="0" anchor="t">
            <a:spAutoFit/>
          </a:bodyPr>
          <a:lstStyle/>
          <a:p>
            <a:r>
              <a:rPr lang="en-US" sz="1500">
                <a:latin typeface="Calibri"/>
                <a:ea typeface="Calibri"/>
                <a:cs typeface="Calibri"/>
              </a:rPr>
              <a:t>Linda Babcock, PhD</a:t>
            </a:r>
          </a:p>
          <a:p>
            <a:r>
              <a:rPr lang="en-US" sz="1500" b="0">
                <a:latin typeface="Calibri"/>
                <a:ea typeface="Calibri"/>
                <a:cs typeface="Calibri"/>
              </a:rPr>
              <a:t>Professor Emerita, Carnegie Mellon University</a:t>
            </a:r>
          </a:p>
          <a:p>
            <a:r>
              <a:rPr lang="en-US" sz="1500" b="0">
                <a:latin typeface="Calibri"/>
                <a:ea typeface="Calibri"/>
                <a:cs typeface="Calibri"/>
              </a:rPr>
              <a:t>Behavioral Economist &amp; Author</a:t>
            </a:r>
          </a:p>
        </p:txBody>
      </p:sp>
      <p:sp>
        <p:nvSpPr>
          <p:cNvPr id="9" name="TextBox 8">
            <a:extLst>
              <a:ext uri="{FF2B5EF4-FFF2-40B4-BE49-F238E27FC236}">
                <a16:creationId xmlns:a16="http://schemas.microsoft.com/office/drawing/2014/main" id="{B5B08BC4-3752-0114-8857-B9E21FBE95C2}"/>
              </a:ext>
            </a:extLst>
          </p:cNvPr>
          <p:cNvSpPr txBox="1"/>
          <p:nvPr/>
        </p:nvSpPr>
        <p:spPr>
          <a:xfrm>
            <a:off x="4960792" y="2068754"/>
            <a:ext cx="5480915" cy="1923604"/>
          </a:xfrm>
          <a:prstGeom prst="rect">
            <a:avLst/>
          </a:prstGeom>
          <a:noFill/>
        </p:spPr>
        <p:txBody>
          <a:bodyPr wrap="square" lIns="0" tIns="0" rIns="0" bIns="0" rtlCol="0">
            <a:spAutoFit/>
          </a:bodyPr>
          <a:lstStyle/>
          <a:p>
            <a:r>
              <a:rPr lang="en-US" sz="2500" b="0">
                <a:latin typeface="Calibri" panose="020F0502020204030204" pitchFamily="34" charset="0"/>
              </a:rPr>
              <a:t>Negotiation isn’t always the game of hardball we often perceive it to be, and it doesn't have to be painful. Anyone can learn—it’s all about knowing the right techniques.</a:t>
            </a:r>
          </a:p>
        </p:txBody>
      </p:sp>
      <p:sp>
        <p:nvSpPr>
          <p:cNvPr id="6" name="Rectangle 5">
            <a:extLst>
              <a:ext uri="{FF2B5EF4-FFF2-40B4-BE49-F238E27FC236}">
                <a16:creationId xmlns:a16="http://schemas.microsoft.com/office/drawing/2014/main" id="{C69E9F43-EDC7-0290-F746-238DF2047EC9}"/>
              </a:ext>
            </a:extLst>
          </p:cNvPr>
          <p:cNvSpPr/>
          <p:nvPr/>
        </p:nvSpPr>
        <p:spPr>
          <a:xfrm>
            <a:off x="922096" y="825500"/>
            <a:ext cx="10393603" cy="4864100"/>
          </a:xfrm>
          <a:prstGeom prst="rect">
            <a:avLst/>
          </a:prstGeom>
          <a:noFill/>
          <a:ln w="25400" cap="flat" cmpd="sng" algn="ctr">
            <a:solidFill>
              <a:srgbClr val="FBAB1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71291493-D972-29D3-BE6D-235D3DEF94A5}"/>
              </a:ext>
            </a:extLst>
          </p:cNvPr>
          <p:cNvSpPr/>
          <p:nvPr/>
        </p:nvSpPr>
        <p:spPr>
          <a:xfrm>
            <a:off x="717794" y="462282"/>
            <a:ext cx="1075509" cy="1016693"/>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8" name="Graphic 7" descr="Open quotation mark with solid fill">
            <a:extLst>
              <a:ext uri="{FF2B5EF4-FFF2-40B4-BE49-F238E27FC236}">
                <a16:creationId xmlns:a16="http://schemas.microsoft.com/office/drawing/2014/main" id="{0DC63A04-2C04-7C5F-8CBA-9277F86A2F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5154" y="564575"/>
            <a:ext cx="914400" cy="914400"/>
          </a:xfrm>
          <a:prstGeom prst="rect">
            <a:avLst/>
          </a:prstGeom>
        </p:spPr>
      </p:pic>
      <p:sp>
        <p:nvSpPr>
          <p:cNvPr id="11" name="Slide Number Placeholder 10">
            <a:extLst>
              <a:ext uri="{FF2B5EF4-FFF2-40B4-BE49-F238E27FC236}">
                <a16:creationId xmlns:a16="http://schemas.microsoft.com/office/drawing/2014/main" id="{0118034C-9D23-A109-39B1-D51281335427}"/>
              </a:ext>
            </a:extLst>
          </p:cNvPr>
          <p:cNvSpPr>
            <a:spLocks noGrp="1"/>
          </p:cNvSpPr>
          <p:nvPr>
            <p:ph type="sldNum" sz="quarter" idx="4"/>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3</a:t>
            </a:fld>
            <a:endParaRPr lang="en-US">
              <a:latin typeface="Calibri" panose="020F0502020204030204" pitchFamily="34" charset="0"/>
            </a:endParaRPr>
          </a:p>
        </p:txBody>
      </p:sp>
    </p:spTree>
    <p:extLst>
      <p:ext uri="{BB962C8B-B14F-4D97-AF65-F5344CB8AC3E}">
        <p14:creationId xmlns:p14="http://schemas.microsoft.com/office/powerpoint/2010/main" val="3517550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5;p9">
            <a:extLst>
              <a:ext uri="{FF2B5EF4-FFF2-40B4-BE49-F238E27FC236}">
                <a16:creationId xmlns:a16="http://schemas.microsoft.com/office/drawing/2014/main" id="{71812D99-5028-24B7-BC69-17FE74832714}"/>
              </a:ext>
            </a:extLst>
          </p:cNvPr>
          <p:cNvSpPr/>
          <p:nvPr/>
        </p:nvSpPr>
        <p:spPr>
          <a:xfrm>
            <a:off x="0" y="541020"/>
            <a:ext cx="3714749" cy="5707380"/>
          </a:xfrm>
          <a:prstGeom prst="rect">
            <a:avLst/>
          </a:prstGeom>
          <a:solidFill>
            <a:srgbClr val="0E213F"/>
          </a:solidFill>
          <a:ln>
            <a:noFill/>
          </a:ln>
        </p:spPr>
        <p:txBody>
          <a:bodyPr spcFirstLastPara="1" wrap="square" lIns="91425" tIns="45700" rIns="91425" bIns="45700" anchor="ctr" anchorCtr="0">
            <a:noAutofit/>
          </a:bodyPr>
          <a:lstStyle/>
          <a:p>
            <a:pPr algn="ctr">
              <a:spcBef>
                <a:spcPts val="0"/>
              </a:spcBef>
              <a:spcAft>
                <a:spcPts val="0"/>
              </a:spcAft>
            </a:pPr>
            <a:endParaRPr sz="1400" b="0">
              <a:solidFill>
                <a:prstClr val="white"/>
              </a:solidFill>
              <a:latin typeface="Arial"/>
              <a:ea typeface="Arial"/>
              <a:cs typeface="Arial"/>
              <a:sym typeface="Arial"/>
            </a:endParaRPr>
          </a:p>
        </p:txBody>
      </p:sp>
      <p:pic>
        <p:nvPicPr>
          <p:cNvPr id="4" name="Picture 3">
            <a:extLst>
              <a:ext uri="{FF2B5EF4-FFF2-40B4-BE49-F238E27FC236}">
                <a16:creationId xmlns:a16="http://schemas.microsoft.com/office/drawing/2014/main" id="{2CEBF0CA-C3CA-DC20-6459-C1326DC66E54}"/>
              </a:ext>
            </a:extLst>
          </p:cNvPr>
          <p:cNvPicPr>
            <a:picLocks noChangeAspect="1"/>
          </p:cNvPicPr>
          <p:nvPr/>
        </p:nvPicPr>
        <p:blipFill rotWithShape="1">
          <a:blip r:embed="rId3">
            <a:extLst>
              <a:ext uri="{28A0092B-C50C-407E-A947-70E740481C1C}">
                <a14:useLocalDpi xmlns:a14="http://schemas.microsoft.com/office/drawing/2010/main" val="0"/>
              </a:ext>
            </a:extLst>
          </a:blip>
          <a:srcRect l="-9246" t="51148" r="-19248" b="-8277"/>
          <a:stretch/>
        </p:blipFill>
        <p:spPr>
          <a:xfrm>
            <a:off x="1362208" y="2393325"/>
            <a:ext cx="1131304" cy="1158240"/>
          </a:xfrm>
          <a:prstGeom prst="rect">
            <a:avLst/>
          </a:prstGeom>
        </p:spPr>
      </p:pic>
      <p:pic>
        <p:nvPicPr>
          <p:cNvPr id="5" name="Picture 4">
            <a:extLst>
              <a:ext uri="{FF2B5EF4-FFF2-40B4-BE49-F238E27FC236}">
                <a16:creationId xmlns:a16="http://schemas.microsoft.com/office/drawing/2014/main" id="{4ADBAD05-C2E1-269A-5B06-D50C39A3554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29168" y="1165905"/>
            <a:ext cx="6284272" cy="4929188"/>
          </a:xfrm>
          <a:prstGeom prst="rect">
            <a:avLst/>
          </a:prstGeom>
        </p:spPr>
      </p:pic>
      <p:sp>
        <p:nvSpPr>
          <p:cNvPr id="9" name="Rectangle 8">
            <a:extLst>
              <a:ext uri="{FF2B5EF4-FFF2-40B4-BE49-F238E27FC236}">
                <a16:creationId xmlns:a16="http://schemas.microsoft.com/office/drawing/2014/main" id="{0EC76CB6-E957-BD9E-B439-CFC68D917A8A}"/>
              </a:ext>
            </a:extLst>
          </p:cNvPr>
          <p:cNvSpPr/>
          <p:nvPr/>
        </p:nvSpPr>
        <p:spPr>
          <a:xfrm>
            <a:off x="5203175" y="1589275"/>
            <a:ext cx="5464825" cy="4227518"/>
          </a:xfrm>
          <a:prstGeom prst="rect">
            <a:avLst/>
          </a:prstGeom>
        </p:spPr>
        <p:txBody>
          <a:bodyPr wrap="square" lIns="0" tIns="0" rIns="0" bIns="0">
            <a:noAutofit/>
          </a:bodyPr>
          <a:lstStyle/>
          <a:p>
            <a:pPr>
              <a:lnSpc>
                <a:spcPts val="4000"/>
              </a:lnSpc>
            </a:pPr>
            <a:r>
              <a:rPr lang="en-US" sz="2400" b="0">
                <a:latin typeface="+mn-lt"/>
              </a:rPr>
              <a:t>I wanted to chat with you about our Thanksgiving plans this year.  You’ve always hosted, and it’s been lovely.  But I’m exhausted from traveling, and I’d like us to discuss some different options.  Perhaps we could rotate, and I could host this year.  </a:t>
            </a:r>
          </a:p>
          <a:p>
            <a:pPr>
              <a:lnSpc>
                <a:spcPts val="4000"/>
              </a:lnSpc>
            </a:pPr>
            <a:r>
              <a:rPr lang="en-US" sz="2400" b="0">
                <a:latin typeface="+mn-lt"/>
              </a:rPr>
              <a:t>What do you think?</a:t>
            </a:r>
            <a:endParaRPr lang="en-US" sz="2400">
              <a:latin typeface="+mn-lt"/>
            </a:endParaRPr>
          </a:p>
        </p:txBody>
      </p:sp>
      <p:sp>
        <p:nvSpPr>
          <p:cNvPr id="13" name="Title 1">
            <a:extLst>
              <a:ext uri="{FF2B5EF4-FFF2-40B4-BE49-F238E27FC236}">
                <a16:creationId xmlns:a16="http://schemas.microsoft.com/office/drawing/2014/main" id="{DEA68658-822E-EB2B-BE9C-D72FB5AACFA1}"/>
              </a:ext>
            </a:extLst>
          </p:cNvPr>
          <p:cNvSpPr txBox="1">
            <a:spLocks/>
          </p:cNvSpPr>
          <p:nvPr/>
        </p:nvSpPr>
        <p:spPr>
          <a:xfrm>
            <a:off x="422276" y="3657600"/>
            <a:ext cx="2876549" cy="2522865"/>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3500" kern="1200">
                <a:solidFill>
                  <a:schemeClr val="tx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0" normalizeH="0" baseline="0" noProof="0">
                <a:ln>
                  <a:noFill/>
                </a:ln>
                <a:solidFill>
                  <a:schemeClr val="bg1"/>
                </a:solidFill>
                <a:effectLst/>
                <a:uLnTx/>
                <a:uFillTx/>
                <a:latin typeface="Calibri" panose="020F0502020204030204"/>
                <a:ea typeface="+mj-ea"/>
                <a:cs typeface="+mj-cs"/>
              </a:rPr>
              <a:t>Develop an Opening </a:t>
            </a:r>
            <a:r>
              <a:rPr lang="en-US" sz="3400" b="0">
                <a:solidFill>
                  <a:schemeClr val="bg1"/>
                </a:solidFill>
                <a:latin typeface="Calibri" panose="020F0502020204030204"/>
              </a:rPr>
              <a:t>S</a:t>
            </a:r>
            <a:r>
              <a:rPr kumimoji="0" lang="en-US" sz="3400" b="0" i="0" u="none" strike="noStrike" kern="1200" cap="none" spc="0" normalizeH="0" baseline="0" noProof="0">
                <a:ln>
                  <a:noFill/>
                </a:ln>
                <a:solidFill>
                  <a:schemeClr val="bg1"/>
                </a:solidFill>
                <a:effectLst/>
                <a:uLnTx/>
                <a:uFillTx/>
                <a:latin typeface="Calibri" panose="020F0502020204030204"/>
                <a:ea typeface="+mj-ea"/>
                <a:cs typeface="+mj-cs"/>
              </a:rPr>
              <a:t>cript</a:t>
            </a:r>
          </a:p>
        </p:txBody>
      </p:sp>
      <p:sp>
        <p:nvSpPr>
          <p:cNvPr id="6" name="Slide Number Placeholder 5">
            <a:extLst>
              <a:ext uri="{FF2B5EF4-FFF2-40B4-BE49-F238E27FC236}">
                <a16:creationId xmlns:a16="http://schemas.microsoft.com/office/drawing/2014/main" id="{3CACCB1D-CC26-FEB6-45B5-ED29BE085A99}"/>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30</a:t>
            </a:fld>
            <a:endParaRPr lang="en-US">
              <a:latin typeface="Calibri" panose="020F0502020204030204" pitchFamily="34" charset="0"/>
            </a:endParaRPr>
          </a:p>
        </p:txBody>
      </p:sp>
    </p:spTree>
    <p:extLst>
      <p:ext uri="{BB962C8B-B14F-4D97-AF65-F5344CB8AC3E}">
        <p14:creationId xmlns:p14="http://schemas.microsoft.com/office/powerpoint/2010/main" val="1891025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6EE707-F17F-EBC9-C720-3F8125FE9492}"/>
              </a:ext>
            </a:extLst>
          </p:cNvPr>
          <p:cNvSpPr>
            <a:spLocks noGrp="1"/>
          </p:cNvSpPr>
          <p:nvPr>
            <p:ph type="title"/>
          </p:nvPr>
        </p:nvSpPr>
        <p:spPr/>
        <p:txBody>
          <a:bodyPr>
            <a:normAutofit/>
          </a:bodyPr>
          <a:lstStyle/>
          <a:p>
            <a:r>
              <a:rPr lang="en-US" sz="3200"/>
              <a:t>Develop an Opening Script</a:t>
            </a:r>
          </a:p>
        </p:txBody>
      </p:sp>
      <p:sp>
        <p:nvSpPr>
          <p:cNvPr id="3" name="Rectangle 2">
            <a:extLst>
              <a:ext uri="{FF2B5EF4-FFF2-40B4-BE49-F238E27FC236}">
                <a16:creationId xmlns:a16="http://schemas.microsoft.com/office/drawing/2014/main" id="{83863C6A-A2C4-4534-B979-F8EA3A6C5ABA}"/>
              </a:ext>
            </a:extLst>
          </p:cNvPr>
          <p:cNvSpPr/>
          <p:nvPr/>
        </p:nvSpPr>
        <p:spPr>
          <a:xfrm>
            <a:off x="4114800" y="2431936"/>
            <a:ext cx="7089400" cy="4036361"/>
          </a:xfrm>
          <a:prstGeom prst="rect">
            <a:avLst/>
          </a:prstGeom>
        </p:spPr>
        <p:txBody>
          <a:bodyPr wrap="square" lIns="0" tIns="0" rIns="0" bIns="0">
            <a:spAutoFit/>
          </a:bodyPr>
          <a:lstStyle/>
          <a:p>
            <a:pPr>
              <a:lnSpc>
                <a:spcPts val="4000"/>
              </a:lnSpc>
            </a:pPr>
            <a:r>
              <a:rPr lang="en-US" sz="3000">
                <a:solidFill>
                  <a:srgbClr val="2C70DD"/>
                </a:solidFill>
                <a:latin typeface="+mn-lt"/>
              </a:rPr>
              <a:t>I wanted to chat with you about our Thanksgiving plans this year.</a:t>
            </a:r>
            <a:r>
              <a:rPr lang="en-US" sz="3000" b="0">
                <a:solidFill>
                  <a:srgbClr val="2C70DD"/>
                </a:solidFill>
                <a:latin typeface="+mn-lt"/>
              </a:rPr>
              <a:t>  </a:t>
            </a:r>
            <a:r>
              <a:rPr lang="en-US" sz="3000" b="0">
                <a:latin typeface="+mn-lt"/>
              </a:rPr>
              <a:t>You’ve always hosted, and it’s been lovely.  But I’m exhausted from traveling, and I’d like us to discuss some different options.  Perhaps we could rotate, and I could host this year.  </a:t>
            </a:r>
          </a:p>
          <a:p>
            <a:pPr>
              <a:lnSpc>
                <a:spcPts val="4000"/>
              </a:lnSpc>
            </a:pPr>
            <a:r>
              <a:rPr lang="en-US" sz="3000" b="0">
                <a:latin typeface="+mn-lt"/>
              </a:rPr>
              <a:t>What do you think?</a:t>
            </a:r>
            <a:endParaRPr lang="en-US" sz="3000">
              <a:latin typeface="+mn-lt"/>
            </a:endParaRPr>
          </a:p>
          <a:p>
            <a:pPr>
              <a:lnSpc>
                <a:spcPts val="4000"/>
              </a:lnSpc>
            </a:pPr>
            <a:endParaRPr lang="en-US">
              <a:latin typeface="+mn-lt"/>
            </a:endParaRPr>
          </a:p>
        </p:txBody>
      </p:sp>
      <p:pic>
        <p:nvPicPr>
          <p:cNvPr id="7" name="Picture 6">
            <a:extLst>
              <a:ext uri="{FF2B5EF4-FFF2-40B4-BE49-F238E27FC236}">
                <a16:creationId xmlns:a16="http://schemas.microsoft.com/office/drawing/2014/main" id="{6A838D07-244F-884D-419C-D467702339C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0950" y="2514600"/>
            <a:ext cx="580572" cy="365760"/>
          </a:xfrm>
          <a:prstGeom prst="rect">
            <a:avLst/>
          </a:prstGeom>
        </p:spPr>
      </p:pic>
      <p:sp>
        <p:nvSpPr>
          <p:cNvPr id="10" name="Rectangle 9">
            <a:extLst>
              <a:ext uri="{FF2B5EF4-FFF2-40B4-BE49-F238E27FC236}">
                <a16:creationId xmlns:a16="http://schemas.microsoft.com/office/drawing/2014/main" id="{40D3F760-E907-E0FC-6892-B188AC1E4792}"/>
              </a:ext>
              <a:ext uri="{C183D7F6-B498-43B3-948B-1728B52AA6E4}">
                <adec:decorative xmlns:adec="http://schemas.microsoft.com/office/drawing/2017/decorative" val="1"/>
              </a:ext>
            </a:extLst>
          </p:cNvPr>
          <p:cNvSpPr/>
          <p:nvPr/>
        </p:nvSpPr>
        <p:spPr>
          <a:xfrm>
            <a:off x="914400" y="2487930"/>
            <a:ext cx="2152952" cy="3841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75DDC79-0BA0-ACCE-6937-612A864616DE}"/>
              </a:ext>
            </a:extLst>
          </p:cNvPr>
          <p:cNvSpPr txBox="1"/>
          <p:nvPr/>
        </p:nvSpPr>
        <p:spPr>
          <a:xfrm>
            <a:off x="814300" y="2495277"/>
            <a:ext cx="2265578" cy="369332"/>
          </a:xfrm>
          <a:prstGeom prst="rect">
            <a:avLst/>
          </a:prstGeom>
          <a:noFill/>
        </p:spPr>
        <p:txBody>
          <a:bodyPr wrap="square">
            <a:spAutoFit/>
          </a:bodyPr>
          <a:lstStyle/>
          <a:p>
            <a:pPr algn="ctr"/>
            <a:r>
              <a:rPr lang="en-US">
                <a:solidFill>
                  <a:srgbClr val="004574"/>
                </a:solidFill>
                <a:latin typeface="+mn-lt"/>
              </a:rPr>
              <a:t>INTRODUCE TOPIC</a:t>
            </a:r>
          </a:p>
        </p:txBody>
      </p:sp>
      <p:sp>
        <p:nvSpPr>
          <p:cNvPr id="4" name="Slide Number Placeholder 3">
            <a:extLst>
              <a:ext uri="{FF2B5EF4-FFF2-40B4-BE49-F238E27FC236}">
                <a16:creationId xmlns:a16="http://schemas.microsoft.com/office/drawing/2014/main" id="{05E39097-55E1-82F5-2E5B-EB7402CA3643}"/>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31</a:t>
            </a:fld>
            <a:endParaRPr lang="en-US">
              <a:latin typeface="Calibri" panose="020F0502020204030204" pitchFamily="34" charset="0"/>
            </a:endParaRPr>
          </a:p>
        </p:txBody>
      </p:sp>
    </p:spTree>
    <p:extLst>
      <p:ext uri="{BB962C8B-B14F-4D97-AF65-F5344CB8AC3E}">
        <p14:creationId xmlns:p14="http://schemas.microsoft.com/office/powerpoint/2010/main" val="3557209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6EE707-F17F-EBC9-C720-3F8125FE9492}"/>
              </a:ext>
            </a:extLst>
          </p:cNvPr>
          <p:cNvSpPr>
            <a:spLocks noGrp="1"/>
          </p:cNvSpPr>
          <p:nvPr>
            <p:ph type="title"/>
          </p:nvPr>
        </p:nvSpPr>
        <p:spPr/>
        <p:txBody>
          <a:bodyPr/>
          <a:lstStyle/>
          <a:p>
            <a:r>
              <a:rPr kumimoji="0" lang="en-US" sz="3200" b="0" i="0" u="none" strike="noStrike" kern="1200" cap="none" spc="0" normalizeH="0" baseline="0" noProof="0">
                <a:ln>
                  <a:noFill/>
                </a:ln>
                <a:solidFill>
                  <a:prstClr val="black"/>
                </a:solidFill>
                <a:effectLst/>
                <a:uLnTx/>
                <a:uFillTx/>
                <a:latin typeface="Calibri" panose="020F0502020204030204"/>
                <a:ea typeface="+mj-ea"/>
                <a:cs typeface="+mj-cs"/>
              </a:rPr>
              <a:t>Develop an Opening Script</a:t>
            </a:r>
            <a:endParaRPr lang="en-US" b="1"/>
          </a:p>
        </p:txBody>
      </p:sp>
      <p:sp>
        <p:nvSpPr>
          <p:cNvPr id="3" name="Rectangle 2">
            <a:extLst>
              <a:ext uri="{FF2B5EF4-FFF2-40B4-BE49-F238E27FC236}">
                <a16:creationId xmlns:a16="http://schemas.microsoft.com/office/drawing/2014/main" id="{83863C6A-A2C4-4534-B979-F8EA3A6C5ABA}"/>
              </a:ext>
            </a:extLst>
          </p:cNvPr>
          <p:cNvSpPr/>
          <p:nvPr/>
        </p:nvSpPr>
        <p:spPr>
          <a:xfrm>
            <a:off x="4114800" y="2468880"/>
            <a:ext cx="7089400" cy="3564053"/>
          </a:xfrm>
          <a:prstGeom prst="rect">
            <a:avLst/>
          </a:prstGeom>
        </p:spPr>
        <p:txBody>
          <a:bodyPr wrap="square" lIns="0" tIns="0" rIns="0" bIns="0">
            <a:spAutoFit/>
          </a:bodyPr>
          <a:lstStyle/>
          <a:p>
            <a:pPr>
              <a:lnSpc>
                <a:spcPts val="4000"/>
              </a:lnSpc>
            </a:pPr>
            <a:r>
              <a:rPr lang="en-US" sz="3000" b="0">
                <a:latin typeface="+mn-lt"/>
              </a:rPr>
              <a:t>I wanted to chat with you about our Thanksgiving plans this year</a:t>
            </a:r>
            <a:r>
              <a:rPr lang="en-US" sz="3000" b="0">
                <a:solidFill>
                  <a:srgbClr val="562A77"/>
                </a:solidFill>
                <a:latin typeface="+mn-lt"/>
              </a:rPr>
              <a:t>.  </a:t>
            </a:r>
            <a:r>
              <a:rPr lang="en-US" sz="3000">
                <a:solidFill>
                  <a:srgbClr val="2C70DD"/>
                </a:solidFill>
                <a:latin typeface="+mn-lt"/>
              </a:rPr>
              <a:t>You’ve always hosted, and it’s been lovely.</a:t>
            </a:r>
            <a:r>
              <a:rPr lang="en-US" sz="3000">
                <a:solidFill>
                  <a:srgbClr val="562A77"/>
                </a:solidFill>
                <a:latin typeface="+mn-lt"/>
              </a:rPr>
              <a:t>  </a:t>
            </a:r>
            <a:r>
              <a:rPr lang="en-US" sz="3000" b="0" i="0" u="none" strike="noStrike">
                <a:solidFill>
                  <a:srgbClr val="000000"/>
                </a:solidFill>
                <a:latin typeface="+mn-lt"/>
              </a:rPr>
              <a:t>But I’m exhausted from traveling, and I’d like us to discuss some different options</a:t>
            </a:r>
            <a:r>
              <a:rPr lang="en-US" sz="3000" b="0">
                <a:latin typeface="+mn-lt"/>
              </a:rPr>
              <a:t>.  Perhaps we could rotate, and I could host this year.  </a:t>
            </a:r>
          </a:p>
          <a:p>
            <a:pPr>
              <a:lnSpc>
                <a:spcPts val="4000"/>
              </a:lnSpc>
            </a:pPr>
            <a:r>
              <a:rPr lang="en-US" sz="3000" b="0">
                <a:latin typeface="+mn-lt"/>
              </a:rPr>
              <a:t>What do you think?</a:t>
            </a:r>
            <a:endParaRPr lang="en-US" sz="3000">
              <a:latin typeface="Calibri" panose="020F0502020204030204" pitchFamily="34" charset="0"/>
            </a:endParaRPr>
          </a:p>
        </p:txBody>
      </p:sp>
      <p:pic>
        <p:nvPicPr>
          <p:cNvPr id="2" name="Picture 1">
            <a:extLst>
              <a:ext uri="{FF2B5EF4-FFF2-40B4-BE49-F238E27FC236}">
                <a16:creationId xmlns:a16="http://schemas.microsoft.com/office/drawing/2014/main" id="{59B8F72D-6DF6-B153-4EC0-BBC8B3C2C8F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294" y="3585178"/>
            <a:ext cx="580572" cy="365760"/>
          </a:xfrm>
          <a:prstGeom prst="rect">
            <a:avLst/>
          </a:prstGeom>
        </p:spPr>
      </p:pic>
      <p:sp>
        <p:nvSpPr>
          <p:cNvPr id="7" name="Rectangle 6">
            <a:extLst>
              <a:ext uri="{FF2B5EF4-FFF2-40B4-BE49-F238E27FC236}">
                <a16:creationId xmlns:a16="http://schemas.microsoft.com/office/drawing/2014/main" id="{F9408417-1613-AF86-F6DD-E41451C0F1BB}"/>
              </a:ext>
              <a:ext uri="{C183D7F6-B498-43B3-948B-1728B52AA6E4}">
                <adec:decorative xmlns:adec="http://schemas.microsoft.com/office/drawing/2017/decorative" val="1"/>
              </a:ext>
            </a:extLst>
          </p:cNvPr>
          <p:cNvSpPr/>
          <p:nvPr/>
        </p:nvSpPr>
        <p:spPr>
          <a:xfrm>
            <a:off x="705952" y="3558508"/>
            <a:ext cx="2446744" cy="3841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802E939-0710-9714-0D3F-50A5CF7697E5}"/>
              </a:ext>
            </a:extLst>
          </p:cNvPr>
          <p:cNvSpPr txBox="1"/>
          <p:nvPr/>
        </p:nvSpPr>
        <p:spPr>
          <a:xfrm>
            <a:off x="786414" y="3569841"/>
            <a:ext cx="2265578" cy="369332"/>
          </a:xfrm>
          <a:prstGeom prst="rect">
            <a:avLst/>
          </a:prstGeom>
          <a:noFill/>
        </p:spPr>
        <p:txBody>
          <a:bodyPr wrap="square">
            <a:spAutoFit/>
          </a:bodyPr>
          <a:lstStyle/>
          <a:p>
            <a:pPr algn="ctr"/>
            <a:r>
              <a:rPr lang="en-US">
                <a:solidFill>
                  <a:srgbClr val="004574"/>
                </a:solidFill>
                <a:latin typeface="+mn-lt"/>
              </a:rPr>
              <a:t>SET A POSITIVE TONE</a:t>
            </a:r>
          </a:p>
        </p:txBody>
      </p:sp>
      <p:sp>
        <p:nvSpPr>
          <p:cNvPr id="5" name="Slide Number Placeholder 4">
            <a:extLst>
              <a:ext uri="{FF2B5EF4-FFF2-40B4-BE49-F238E27FC236}">
                <a16:creationId xmlns:a16="http://schemas.microsoft.com/office/drawing/2014/main" id="{F577C69E-D466-CCDB-1BEC-B9585D97F363}"/>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32</a:t>
            </a:fld>
            <a:endParaRPr lang="en-US">
              <a:latin typeface="Calibri" panose="020F0502020204030204" pitchFamily="34" charset="0"/>
            </a:endParaRPr>
          </a:p>
        </p:txBody>
      </p:sp>
    </p:spTree>
    <p:extLst>
      <p:ext uri="{BB962C8B-B14F-4D97-AF65-F5344CB8AC3E}">
        <p14:creationId xmlns:p14="http://schemas.microsoft.com/office/powerpoint/2010/main" val="1375502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6EE707-F17F-EBC9-C720-3F8125FE9492}"/>
              </a:ext>
            </a:extLst>
          </p:cNvPr>
          <p:cNvSpPr>
            <a:spLocks noGrp="1"/>
          </p:cNvSpPr>
          <p:nvPr>
            <p:ph type="title"/>
          </p:nvPr>
        </p:nvSpPr>
        <p:spPr/>
        <p:txBody>
          <a:bodyPr/>
          <a:lstStyle/>
          <a:p>
            <a:r>
              <a:rPr kumimoji="0" lang="en-US" sz="3200" b="0" i="0" u="none" strike="noStrike" kern="1200" cap="none" spc="0" normalizeH="0" baseline="0" noProof="0">
                <a:ln>
                  <a:noFill/>
                </a:ln>
                <a:solidFill>
                  <a:prstClr val="black"/>
                </a:solidFill>
                <a:effectLst/>
                <a:uLnTx/>
                <a:uFillTx/>
                <a:latin typeface="Calibri" panose="020F0502020204030204"/>
                <a:ea typeface="+mj-ea"/>
                <a:cs typeface="+mj-cs"/>
              </a:rPr>
              <a:t>Develop an Opening Script</a:t>
            </a:r>
            <a:endParaRPr lang="en-US" b="1"/>
          </a:p>
        </p:txBody>
      </p:sp>
      <p:sp>
        <p:nvSpPr>
          <p:cNvPr id="3" name="Rectangle 2">
            <a:extLst>
              <a:ext uri="{FF2B5EF4-FFF2-40B4-BE49-F238E27FC236}">
                <a16:creationId xmlns:a16="http://schemas.microsoft.com/office/drawing/2014/main" id="{83863C6A-A2C4-4534-B979-F8EA3A6C5ABA}"/>
              </a:ext>
            </a:extLst>
          </p:cNvPr>
          <p:cNvSpPr/>
          <p:nvPr/>
        </p:nvSpPr>
        <p:spPr>
          <a:xfrm>
            <a:off x="4114800" y="2468880"/>
            <a:ext cx="7010400" cy="4036361"/>
          </a:xfrm>
          <a:prstGeom prst="rect">
            <a:avLst/>
          </a:prstGeom>
        </p:spPr>
        <p:txBody>
          <a:bodyPr wrap="square" lIns="0" tIns="0" rIns="0" bIns="0">
            <a:spAutoFit/>
          </a:bodyPr>
          <a:lstStyle/>
          <a:p>
            <a:pPr>
              <a:lnSpc>
                <a:spcPts val="4000"/>
              </a:lnSpc>
            </a:pPr>
            <a:r>
              <a:rPr lang="en-US" sz="3000" b="0">
                <a:latin typeface="+mn-lt"/>
              </a:rPr>
              <a:t>I wanted to chat with you about our Thanksgiving plans this year.  You’ve always hosted, and it’s been lovely.  </a:t>
            </a:r>
            <a:r>
              <a:rPr lang="en-US" sz="3000" i="0" u="none" strike="noStrike">
                <a:solidFill>
                  <a:srgbClr val="2C70DD"/>
                </a:solidFill>
                <a:latin typeface="+mn-lt"/>
              </a:rPr>
              <a:t>But I’m exhausted from traveling, and I’d like us to discuss some different options</a:t>
            </a:r>
            <a:r>
              <a:rPr lang="en-US" sz="3000">
                <a:solidFill>
                  <a:srgbClr val="2C70DD"/>
                </a:solidFill>
                <a:latin typeface="+mn-lt"/>
              </a:rPr>
              <a:t>.</a:t>
            </a:r>
            <a:r>
              <a:rPr lang="en-US" sz="3000" b="0">
                <a:latin typeface="+mn-lt"/>
              </a:rPr>
              <a:t>  Perhaps we could rotate, and I could host this year.  </a:t>
            </a:r>
          </a:p>
          <a:p>
            <a:pPr>
              <a:lnSpc>
                <a:spcPts val="4000"/>
              </a:lnSpc>
            </a:pPr>
            <a:r>
              <a:rPr lang="en-US" sz="3000" b="0">
                <a:latin typeface="+mn-lt"/>
              </a:rPr>
              <a:t>What do you think?</a:t>
            </a:r>
            <a:endParaRPr lang="en-US" sz="3000">
              <a:latin typeface="Calibri" panose="020F0502020204030204" pitchFamily="34" charset="0"/>
            </a:endParaRPr>
          </a:p>
          <a:p>
            <a:pPr>
              <a:lnSpc>
                <a:spcPts val="4000"/>
              </a:lnSpc>
            </a:pPr>
            <a:r>
              <a:rPr lang="en-US">
                <a:latin typeface="Calibri" panose="020F0502020204030204" pitchFamily="34" charset="0"/>
              </a:rPr>
              <a:t> </a:t>
            </a:r>
          </a:p>
        </p:txBody>
      </p:sp>
      <p:pic>
        <p:nvPicPr>
          <p:cNvPr id="2" name="Picture 1">
            <a:extLst>
              <a:ext uri="{FF2B5EF4-FFF2-40B4-BE49-F238E27FC236}">
                <a16:creationId xmlns:a16="http://schemas.microsoft.com/office/drawing/2014/main" id="{409781AE-6E98-B042-D57E-59DEFFEF968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294" y="4589652"/>
            <a:ext cx="580572" cy="365760"/>
          </a:xfrm>
          <a:prstGeom prst="rect">
            <a:avLst/>
          </a:prstGeom>
        </p:spPr>
      </p:pic>
      <p:sp>
        <p:nvSpPr>
          <p:cNvPr id="7" name="Rectangle 6">
            <a:extLst>
              <a:ext uri="{FF2B5EF4-FFF2-40B4-BE49-F238E27FC236}">
                <a16:creationId xmlns:a16="http://schemas.microsoft.com/office/drawing/2014/main" id="{6C6C0399-3CF6-E09E-8A4A-091E45BF30A6}"/>
              </a:ext>
              <a:ext uri="{C183D7F6-B498-43B3-948B-1728B52AA6E4}">
                <adec:decorative xmlns:adec="http://schemas.microsoft.com/office/drawing/2017/decorative" val="1"/>
              </a:ext>
            </a:extLst>
          </p:cNvPr>
          <p:cNvSpPr/>
          <p:nvPr/>
        </p:nvSpPr>
        <p:spPr>
          <a:xfrm>
            <a:off x="647700" y="4553746"/>
            <a:ext cx="2581196" cy="3841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BB7FE63-DDC3-61A1-890F-627986436154}"/>
              </a:ext>
            </a:extLst>
          </p:cNvPr>
          <p:cNvSpPr txBox="1"/>
          <p:nvPr/>
        </p:nvSpPr>
        <p:spPr>
          <a:xfrm>
            <a:off x="609600" y="4561615"/>
            <a:ext cx="2643250" cy="369332"/>
          </a:xfrm>
          <a:prstGeom prst="rect">
            <a:avLst/>
          </a:prstGeom>
          <a:noFill/>
        </p:spPr>
        <p:txBody>
          <a:bodyPr wrap="square">
            <a:spAutoFit/>
          </a:bodyPr>
          <a:lstStyle/>
          <a:p>
            <a:pPr algn="ctr"/>
            <a:r>
              <a:rPr lang="en-US">
                <a:solidFill>
                  <a:srgbClr val="004574"/>
                </a:solidFill>
                <a:latin typeface="+mn-lt"/>
              </a:rPr>
              <a:t>COOPERATIVE MINDSET</a:t>
            </a:r>
          </a:p>
        </p:txBody>
      </p:sp>
      <p:sp>
        <p:nvSpPr>
          <p:cNvPr id="5" name="Slide Number Placeholder 4">
            <a:extLst>
              <a:ext uri="{FF2B5EF4-FFF2-40B4-BE49-F238E27FC236}">
                <a16:creationId xmlns:a16="http://schemas.microsoft.com/office/drawing/2014/main" id="{E11E41F9-91A5-0D8D-5B3A-6ADED5251282}"/>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33</a:t>
            </a:fld>
            <a:endParaRPr lang="en-US">
              <a:latin typeface="Calibri" panose="020F0502020204030204" pitchFamily="34" charset="0"/>
            </a:endParaRPr>
          </a:p>
        </p:txBody>
      </p:sp>
    </p:spTree>
    <p:extLst>
      <p:ext uri="{BB962C8B-B14F-4D97-AF65-F5344CB8AC3E}">
        <p14:creationId xmlns:p14="http://schemas.microsoft.com/office/powerpoint/2010/main" val="3178245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6EE707-F17F-EBC9-C720-3F8125FE9492}"/>
              </a:ext>
            </a:extLst>
          </p:cNvPr>
          <p:cNvSpPr>
            <a:spLocks noGrp="1"/>
          </p:cNvSpPr>
          <p:nvPr>
            <p:ph type="title"/>
          </p:nvPr>
        </p:nvSpPr>
        <p:spPr/>
        <p:txBody>
          <a:bodyPr/>
          <a:lstStyle/>
          <a:p>
            <a:r>
              <a:rPr lang="en-US"/>
              <a:t>Develop an Opening Script</a:t>
            </a:r>
          </a:p>
        </p:txBody>
      </p:sp>
      <p:sp>
        <p:nvSpPr>
          <p:cNvPr id="3" name="Rectangle 2">
            <a:extLst>
              <a:ext uri="{FF2B5EF4-FFF2-40B4-BE49-F238E27FC236}">
                <a16:creationId xmlns:a16="http://schemas.microsoft.com/office/drawing/2014/main" id="{83863C6A-A2C4-4534-B979-F8EA3A6C5ABA}"/>
              </a:ext>
            </a:extLst>
          </p:cNvPr>
          <p:cNvSpPr/>
          <p:nvPr/>
        </p:nvSpPr>
        <p:spPr>
          <a:xfrm>
            <a:off x="4111624" y="2330340"/>
            <a:ext cx="6988176" cy="3564053"/>
          </a:xfrm>
          <a:prstGeom prst="rect">
            <a:avLst/>
          </a:prstGeom>
        </p:spPr>
        <p:txBody>
          <a:bodyPr wrap="square" lIns="0" tIns="0" rIns="0" bIns="0">
            <a:spAutoFit/>
          </a:bodyPr>
          <a:lstStyle/>
          <a:p>
            <a:pPr>
              <a:lnSpc>
                <a:spcPts val="4000"/>
              </a:lnSpc>
            </a:pPr>
            <a:r>
              <a:rPr lang="en-US" sz="3000" b="0">
                <a:latin typeface="+mn-lt"/>
              </a:rPr>
              <a:t>I wanted to chat with you about our Thanksgiving plans this year.  You’ve always hosted, and it’s been lovely.  </a:t>
            </a:r>
            <a:r>
              <a:rPr lang="en-US" sz="3000" b="0" i="0" u="none" strike="noStrike">
                <a:solidFill>
                  <a:srgbClr val="000000"/>
                </a:solidFill>
                <a:latin typeface="+mn-lt"/>
              </a:rPr>
              <a:t>But I’m exhausted from traveling, and I’d like us to discuss some different options.  </a:t>
            </a:r>
            <a:r>
              <a:rPr lang="en-US" sz="3000">
                <a:solidFill>
                  <a:srgbClr val="2C70DD"/>
                </a:solidFill>
                <a:latin typeface="+mn-lt"/>
              </a:rPr>
              <a:t>Perhaps we could rotate, and I could host this year.</a:t>
            </a:r>
            <a:r>
              <a:rPr lang="en-US" sz="3000" b="0">
                <a:solidFill>
                  <a:srgbClr val="2C70DD"/>
                </a:solidFill>
                <a:latin typeface="+mn-lt"/>
              </a:rPr>
              <a:t>  </a:t>
            </a:r>
            <a:r>
              <a:rPr lang="en-US" sz="3000" b="0">
                <a:latin typeface="+mn-lt"/>
              </a:rPr>
              <a:t>What do you think?</a:t>
            </a:r>
          </a:p>
        </p:txBody>
      </p:sp>
      <p:pic>
        <p:nvPicPr>
          <p:cNvPr id="2" name="Picture 1">
            <a:extLst>
              <a:ext uri="{FF2B5EF4-FFF2-40B4-BE49-F238E27FC236}">
                <a16:creationId xmlns:a16="http://schemas.microsoft.com/office/drawing/2014/main" id="{731D04A7-D004-FC17-4F66-B74220F188A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294" y="5060562"/>
            <a:ext cx="580572" cy="224282"/>
          </a:xfrm>
          <a:prstGeom prst="rect">
            <a:avLst/>
          </a:prstGeom>
        </p:spPr>
      </p:pic>
      <p:sp>
        <p:nvSpPr>
          <p:cNvPr id="7" name="Rectangle 6">
            <a:extLst>
              <a:ext uri="{FF2B5EF4-FFF2-40B4-BE49-F238E27FC236}">
                <a16:creationId xmlns:a16="http://schemas.microsoft.com/office/drawing/2014/main" id="{A21767C5-DB14-126F-0FB7-64604DC89F2D}"/>
              </a:ext>
              <a:ext uri="{C183D7F6-B498-43B3-948B-1728B52AA6E4}">
                <adec:decorative xmlns:adec="http://schemas.microsoft.com/office/drawing/2017/decorative" val="1"/>
              </a:ext>
            </a:extLst>
          </p:cNvPr>
          <p:cNvSpPr/>
          <p:nvPr/>
        </p:nvSpPr>
        <p:spPr>
          <a:xfrm>
            <a:off x="850900" y="4894436"/>
            <a:ext cx="2377996" cy="52908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7FE4209-318B-68BD-BB57-D7B974E445E9}"/>
              </a:ext>
            </a:extLst>
          </p:cNvPr>
          <p:cNvSpPr txBox="1"/>
          <p:nvPr/>
        </p:nvSpPr>
        <p:spPr>
          <a:xfrm>
            <a:off x="850900" y="4924246"/>
            <a:ext cx="2414650" cy="534762"/>
          </a:xfrm>
          <a:prstGeom prst="rect">
            <a:avLst/>
          </a:prstGeom>
          <a:noFill/>
        </p:spPr>
        <p:txBody>
          <a:bodyPr wrap="square" anchor="ctr">
            <a:spAutoFit/>
          </a:bodyPr>
          <a:lstStyle/>
          <a:p>
            <a:pPr algn="ctr">
              <a:lnSpc>
                <a:spcPts val="1700"/>
              </a:lnSpc>
            </a:pPr>
            <a:r>
              <a:rPr lang="en-US">
                <a:solidFill>
                  <a:srgbClr val="004574"/>
                </a:solidFill>
                <a:latin typeface="+mn-lt"/>
              </a:rPr>
              <a:t>ASK FOR MORE THAN YOUR TARGET</a:t>
            </a:r>
          </a:p>
        </p:txBody>
      </p:sp>
      <p:sp>
        <p:nvSpPr>
          <p:cNvPr id="5" name="Slide Number Placeholder 4">
            <a:extLst>
              <a:ext uri="{FF2B5EF4-FFF2-40B4-BE49-F238E27FC236}">
                <a16:creationId xmlns:a16="http://schemas.microsoft.com/office/drawing/2014/main" id="{71B68CC5-C0EB-E385-A17E-A5F191BB0452}"/>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34</a:t>
            </a:fld>
            <a:endParaRPr lang="en-US">
              <a:latin typeface="Calibri" panose="020F0502020204030204" pitchFamily="34" charset="0"/>
            </a:endParaRPr>
          </a:p>
        </p:txBody>
      </p:sp>
    </p:spTree>
    <p:extLst>
      <p:ext uri="{BB962C8B-B14F-4D97-AF65-F5344CB8AC3E}">
        <p14:creationId xmlns:p14="http://schemas.microsoft.com/office/powerpoint/2010/main" val="849605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6EE707-F17F-EBC9-C720-3F8125FE9492}"/>
              </a:ext>
            </a:extLst>
          </p:cNvPr>
          <p:cNvSpPr>
            <a:spLocks noGrp="1"/>
          </p:cNvSpPr>
          <p:nvPr>
            <p:ph type="title"/>
          </p:nvPr>
        </p:nvSpPr>
        <p:spPr/>
        <p:txBody>
          <a:bodyPr/>
          <a:lstStyle/>
          <a:p>
            <a:r>
              <a:rPr lang="en-US"/>
              <a:t>Develop an Opening Script</a:t>
            </a:r>
          </a:p>
        </p:txBody>
      </p:sp>
      <p:sp>
        <p:nvSpPr>
          <p:cNvPr id="3" name="Rectangle 2">
            <a:extLst>
              <a:ext uri="{FF2B5EF4-FFF2-40B4-BE49-F238E27FC236}">
                <a16:creationId xmlns:a16="http://schemas.microsoft.com/office/drawing/2014/main" id="{83863C6A-A2C4-4534-B979-F8EA3A6C5ABA}"/>
              </a:ext>
            </a:extLst>
          </p:cNvPr>
          <p:cNvSpPr/>
          <p:nvPr/>
        </p:nvSpPr>
        <p:spPr>
          <a:xfrm>
            <a:off x="4114800" y="2133600"/>
            <a:ext cx="7089400" cy="2828270"/>
          </a:xfrm>
          <a:prstGeom prst="rect">
            <a:avLst/>
          </a:prstGeom>
        </p:spPr>
        <p:txBody>
          <a:bodyPr wrap="square" lIns="0" tIns="0" rIns="0" bIns="0">
            <a:noAutofit/>
          </a:bodyPr>
          <a:lstStyle/>
          <a:p>
            <a:pPr>
              <a:lnSpc>
                <a:spcPts val="4000"/>
              </a:lnSpc>
            </a:pPr>
            <a:r>
              <a:rPr lang="en-US" sz="3000" b="0">
                <a:latin typeface="+mn-lt"/>
              </a:rPr>
              <a:t>I wanted to chat with you about our Thanksgiving plans this year.  You’ve always hosted, and it’s been lovely.  </a:t>
            </a:r>
            <a:r>
              <a:rPr lang="en-US" sz="3000" b="0" i="0" u="none" strike="noStrike">
                <a:solidFill>
                  <a:srgbClr val="000000"/>
                </a:solidFill>
                <a:latin typeface="+mn-lt"/>
              </a:rPr>
              <a:t>But I’m exhausted from traveling, and I’d like us to discuss some different options.  </a:t>
            </a:r>
            <a:r>
              <a:rPr lang="en-US" sz="3000" b="0">
                <a:latin typeface="+mn-lt"/>
              </a:rPr>
              <a:t>Perhaps we could rotate, and I could host this year.  </a:t>
            </a:r>
          </a:p>
          <a:p>
            <a:pPr>
              <a:lnSpc>
                <a:spcPts val="4000"/>
              </a:lnSpc>
            </a:pPr>
            <a:r>
              <a:rPr lang="en-US" sz="3000">
                <a:solidFill>
                  <a:srgbClr val="2C70DD"/>
                </a:solidFill>
                <a:latin typeface="+mn-lt"/>
              </a:rPr>
              <a:t>What do you think?</a:t>
            </a:r>
          </a:p>
        </p:txBody>
      </p:sp>
      <p:pic>
        <p:nvPicPr>
          <p:cNvPr id="4" name="Picture 3">
            <a:extLst>
              <a:ext uri="{FF2B5EF4-FFF2-40B4-BE49-F238E27FC236}">
                <a16:creationId xmlns:a16="http://schemas.microsoft.com/office/drawing/2014/main" id="{E4AEA15B-A859-91D5-B24C-2549449A6BF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294" y="5278013"/>
            <a:ext cx="580572" cy="365760"/>
          </a:xfrm>
          <a:prstGeom prst="rect">
            <a:avLst/>
          </a:prstGeom>
        </p:spPr>
      </p:pic>
      <p:sp>
        <p:nvSpPr>
          <p:cNvPr id="5" name="Rectangle 4">
            <a:extLst>
              <a:ext uri="{FF2B5EF4-FFF2-40B4-BE49-F238E27FC236}">
                <a16:creationId xmlns:a16="http://schemas.microsoft.com/office/drawing/2014/main" id="{F1AD5BCE-6329-04D4-A55D-8BBC14A07001}"/>
              </a:ext>
              <a:ext uri="{C183D7F6-B498-43B3-948B-1728B52AA6E4}">
                <adec:decorative xmlns:adec="http://schemas.microsoft.com/office/drawing/2017/decorative" val="1"/>
              </a:ext>
            </a:extLst>
          </p:cNvPr>
          <p:cNvSpPr/>
          <p:nvPr/>
        </p:nvSpPr>
        <p:spPr>
          <a:xfrm>
            <a:off x="850900" y="5211151"/>
            <a:ext cx="2377996" cy="52908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78F4E4C-DB8D-867A-57A5-C0BA00A2E949}"/>
              </a:ext>
            </a:extLst>
          </p:cNvPr>
          <p:cNvSpPr txBox="1"/>
          <p:nvPr/>
        </p:nvSpPr>
        <p:spPr>
          <a:xfrm>
            <a:off x="850900" y="5242580"/>
            <a:ext cx="2414650" cy="534762"/>
          </a:xfrm>
          <a:prstGeom prst="rect">
            <a:avLst/>
          </a:prstGeom>
          <a:noFill/>
        </p:spPr>
        <p:txBody>
          <a:bodyPr wrap="square" anchor="ctr">
            <a:spAutoFit/>
          </a:bodyPr>
          <a:lstStyle/>
          <a:p>
            <a:pPr algn="ctr">
              <a:lnSpc>
                <a:spcPts val="1700"/>
              </a:lnSpc>
            </a:pPr>
            <a:r>
              <a:rPr lang="en-US">
                <a:solidFill>
                  <a:srgbClr val="004574"/>
                </a:solidFill>
                <a:latin typeface="+mn-lt"/>
              </a:rPr>
              <a:t>LEARN THE OTHER SIDE’S PERSPECTIVE</a:t>
            </a:r>
          </a:p>
        </p:txBody>
      </p:sp>
      <p:sp>
        <p:nvSpPr>
          <p:cNvPr id="7" name="Slide Number Placeholder 6">
            <a:extLst>
              <a:ext uri="{FF2B5EF4-FFF2-40B4-BE49-F238E27FC236}">
                <a16:creationId xmlns:a16="http://schemas.microsoft.com/office/drawing/2014/main" id="{B1B90481-24E9-71B7-BE54-BDFB4C68C51F}"/>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35</a:t>
            </a:fld>
            <a:endParaRPr lang="en-US">
              <a:latin typeface="Calibri" panose="020F0502020204030204" pitchFamily="34" charset="0"/>
            </a:endParaRPr>
          </a:p>
        </p:txBody>
      </p:sp>
    </p:spTree>
    <p:extLst>
      <p:ext uri="{BB962C8B-B14F-4D97-AF65-F5344CB8AC3E}">
        <p14:creationId xmlns:p14="http://schemas.microsoft.com/office/powerpoint/2010/main" val="149145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5;p9">
            <a:extLst>
              <a:ext uri="{FF2B5EF4-FFF2-40B4-BE49-F238E27FC236}">
                <a16:creationId xmlns:a16="http://schemas.microsoft.com/office/drawing/2014/main" id="{6823F817-2041-66FD-32FE-90C17AC77D43}"/>
              </a:ext>
            </a:extLst>
          </p:cNvPr>
          <p:cNvSpPr/>
          <p:nvPr/>
        </p:nvSpPr>
        <p:spPr>
          <a:xfrm>
            <a:off x="0" y="541020"/>
            <a:ext cx="12192000" cy="5707380"/>
          </a:xfrm>
          <a:prstGeom prst="rect">
            <a:avLst/>
          </a:prstGeom>
          <a:solidFill>
            <a:srgbClr val="0E213F"/>
          </a:solidFill>
          <a:ln>
            <a:noFill/>
          </a:ln>
        </p:spPr>
        <p:txBody>
          <a:bodyPr spcFirstLastPara="1" wrap="square" lIns="91425" tIns="45700" rIns="91425" bIns="45700" anchor="ctr" anchorCtr="0">
            <a:noAutofit/>
          </a:bodyPr>
          <a:lstStyle/>
          <a:p>
            <a:pPr algn="ctr">
              <a:spcBef>
                <a:spcPts val="0"/>
              </a:spcBef>
              <a:spcAft>
                <a:spcPts val="0"/>
              </a:spcAft>
            </a:pPr>
            <a:endParaRPr sz="1400" b="0">
              <a:solidFill>
                <a:prstClr val="white"/>
              </a:solidFill>
              <a:latin typeface="Arial"/>
              <a:ea typeface="Arial"/>
              <a:cs typeface="Arial"/>
              <a:sym typeface="Arial"/>
            </a:endParaRPr>
          </a:p>
        </p:txBody>
      </p:sp>
      <p:pic>
        <p:nvPicPr>
          <p:cNvPr id="7" name="Picture 6">
            <a:extLst>
              <a:ext uri="{FF2B5EF4-FFF2-40B4-BE49-F238E27FC236}">
                <a16:creationId xmlns:a16="http://schemas.microsoft.com/office/drawing/2014/main" id="{AB00D374-60B7-7BC2-0093-786EE2994A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9058" y="1814248"/>
            <a:ext cx="10085560" cy="3427742"/>
          </a:xfrm>
          <a:prstGeom prst="rect">
            <a:avLst/>
          </a:prstGeom>
        </p:spPr>
      </p:pic>
      <p:sp>
        <p:nvSpPr>
          <p:cNvPr id="6" name="Title 5">
            <a:extLst>
              <a:ext uri="{FF2B5EF4-FFF2-40B4-BE49-F238E27FC236}">
                <a16:creationId xmlns:a16="http://schemas.microsoft.com/office/drawing/2014/main" id="{306EE707-F17F-EBC9-C720-3F8125FE9492}"/>
              </a:ext>
            </a:extLst>
          </p:cNvPr>
          <p:cNvSpPr>
            <a:spLocks noGrp="1"/>
          </p:cNvSpPr>
          <p:nvPr>
            <p:ph type="title"/>
          </p:nvPr>
        </p:nvSpPr>
        <p:spPr>
          <a:xfrm>
            <a:off x="838506" y="948780"/>
            <a:ext cx="10515600" cy="958776"/>
          </a:xfrm>
        </p:spPr>
        <p:txBody>
          <a:bodyPr/>
          <a:lstStyle/>
          <a:p>
            <a:r>
              <a:rPr lang="en-US">
                <a:solidFill>
                  <a:schemeClr val="bg1"/>
                </a:solidFill>
              </a:rPr>
              <a:t>Thanksgiving Dinner Conversation</a:t>
            </a:r>
            <a:endParaRPr lang="en-US" b="1">
              <a:solidFill>
                <a:schemeClr val="bg1"/>
              </a:solidFill>
            </a:endParaRPr>
          </a:p>
        </p:txBody>
      </p:sp>
      <p:sp>
        <p:nvSpPr>
          <p:cNvPr id="9" name="TextBox 8">
            <a:extLst>
              <a:ext uri="{FF2B5EF4-FFF2-40B4-BE49-F238E27FC236}">
                <a16:creationId xmlns:a16="http://schemas.microsoft.com/office/drawing/2014/main" id="{643C2377-4BF7-8750-184F-1518A862DC1D}"/>
              </a:ext>
            </a:extLst>
          </p:cNvPr>
          <p:cNvSpPr txBox="1"/>
          <p:nvPr/>
        </p:nvSpPr>
        <p:spPr>
          <a:xfrm>
            <a:off x="1333219" y="2150004"/>
            <a:ext cx="3106701" cy="1938992"/>
          </a:xfrm>
          <a:prstGeom prst="rect">
            <a:avLst/>
          </a:prstGeom>
          <a:noFill/>
        </p:spPr>
        <p:txBody>
          <a:bodyPr wrap="square">
            <a:spAutoFit/>
          </a:bodyPr>
          <a:lstStyle/>
          <a:p>
            <a:r>
              <a:rPr lang="en-US" sz="2400" b="0">
                <a:solidFill>
                  <a:schemeClr val="bg1"/>
                </a:solidFill>
                <a:effectLst/>
                <a:latin typeface="+mn-lt"/>
              </a:rPr>
              <a:t>I put a lot of effort into making Thanksgiving special for everyone, </a:t>
            </a:r>
            <a:r>
              <a:rPr lang="en-US" sz="2400" b="0">
                <a:solidFill>
                  <a:schemeClr val="bg1"/>
                </a:solidFill>
                <a:latin typeface="+mn-lt"/>
              </a:rPr>
              <a:t>s</a:t>
            </a:r>
            <a:r>
              <a:rPr lang="en-US" sz="2400" b="0">
                <a:solidFill>
                  <a:schemeClr val="bg1"/>
                </a:solidFill>
                <a:effectLst/>
                <a:latin typeface="+mn-lt"/>
              </a:rPr>
              <a:t>o hearing this is pretty upsetting to me.</a:t>
            </a:r>
            <a:endParaRPr lang="en-US" sz="2400" b="0">
              <a:solidFill>
                <a:schemeClr val="bg1"/>
              </a:solidFill>
              <a:latin typeface="+mn-lt"/>
            </a:endParaRPr>
          </a:p>
        </p:txBody>
      </p:sp>
      <p:sp>
        <p:nvSpPr>
          <p:cNvPr id="12" name="TextBox 11">
            <a:extLst>
              <a:ext uri="{FF2B5EF4-FFF2-40B4-BE49-F238E27FC236}">
                <a16:creationId xmlns:a16="http://schemas.microsoft.com/office/drawing/2014/main" id="{B92DCE45-B4C9-610E-8AF8-CB135457CFFA}"/>
              </a:ext>
            </a:extLst>
          </p:cNvPr>
          <p:cNvSpPr txBox="1"/>
          <p:nvPr/>
        </p:nvSpPr>
        <p:spPr>
          <a:xfrm>
            <a:off x="5299602" y="2113006"/>
            <a:ext cx="5683358" cy="3055324"/>
          </a:xfrm>
          <a:prstGeom prst="rect">
            <a:avLst/>
          </a:prstGeom>
          <a:noFill/>
        </p:spPr>
        <p:txBody>
          <a:bodyPr wrap="square">
            <a:spAutoFit/>
          </a:bodyPr>
          <a:lstStyle/>
          <a:p>
            <a:pPr marR="0" algn="l" rtl="0"/>
            <a:r>
              <a:rPr lang="en-US" sz="2400" b="0" i="0" u="none" strike="noStrike">
                <a:solidFill>
                  <a:schemeClr val="bg1"/>
                </a:solidFill>
                <a:latin typeface="+mn-lt"/>
              </a:rPr>
              <a:t>I agree! Everyone has a wonderful time at your house.  I’m sorry if what I said implied that we didn’t.</a:t>
            </a:r>
          </a:p>
          <a:p>
            <a:pPr marR="0" algn="l" rtl="0"/>
            <a:r>
              <a:rPr lang="en-US" sz="2400" b="0" i="0" u="none" strike="noStrike">
                <a:solidFill>
                  <a:schemeClr val="bg1"/>
                </a:solidFill>
                <a:latin typeface="+mn-lt"/>
              </a:rPr>
              <a:t>I’ve just been feeling a bit worn out lately and was hoping we could find a way to make Thanksgiving a bit more manageable for me this year.</a:t>
            </a:r>
            <a:endParaRPr lang="en-US" sz="2400" b="1" i="0" u="none" strike="noStrike">
              <a:solidFill>
                <a:schemeClr val="bg1"/>
              </a:solidFill>
              <a:latin typeface="+mn-lt"/>
            </a:endParaRPr>
          </a:p>
          <a:p>
            <a:pPr marL="0" marR="0">
              <a:lnSpc>
                <a:spcPct val="107000"/>
              </a:lnSpc>
              <a:spcBef>
                <a:spcPts val="0"/>
              </a:spcBef>
              <a:spcAft>
                <a:spcPts val="800"/>
              </a:spcAft>
            </a:pPr>
            <a:endParaRPr lang="en-US" sz="2400" b="0">
              <a:solidFill>
                <a:schemeClr val="bg1"/>
              </a:solidFill>
              <a:effectLst/>
              <a:latin typeface="+mn-lt"/>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A3FB90E6-D583-71D5-781D-F4B632B77C56}"/>
              </a:ext>
            </a:extLst>
          </p:cNvPr>
          <p:cNvSpPr/>
          <p:nvPr/>
        </p:nvSpPr>
        <p:spPr>
          <a:xfrm>
            <a:off x="1067192" y="5101536"/>
            <a:ext cx="1072661" cy="682174"/>
          </a:xfrm>
          <a:prstGeom prst="rect">
            <a:avLst/>
          </a:prstGeom>
        </p:spPr>
        <p:txBody>
          <a:bodyPr wrap="square" lIns="0" tIns="0" rIns="0" bIns="0">
            <a:spAutoFit/>
          </a:bodyPr>
          <a:lstStyle/>
          <a:p>
            <a:pPr marL="0" marR="0">
              <a:lnSpc>
                <a:spcPct val="107000"/>
              </a:lnSpc>
              <a:spcBef>
                <a:spcPts val="0"/>
              </a:spcBef>
              <a:spcAft>
                <a:spcPts val="800"/>
              </a:spcAft>
            </a:pPr>
            <a:r>
              <a:rPr lang="en-US" sz="1800">
                <a:solidFill>
                  <a:srgbClr val="5FDDC0"/>
                </a:solidFill>
                <a:effectLst/>
                <a:latin typeface="Calibri" panose="020F0502020204030204" pitchFamily="34" charset="0"/>
                <a:ea typeface="Calibri" panose="020F0502020204030204" pitchFamily="34" charset="0"/>
                <a:cs typeface="Times New Roman" panose="02020603050405020304" pitchFamily="18" charset="0"/>
              </a:rPr>
              <a:t>Sister</a:t>
            </a:r>
          </a:p>
          <a:p>
            <a:pPr marL="0" marR="0">
              <a:lnSpc>
                <a:spcPct val="107000"/>
              </a:lnSpc>
              <a:spcBef>
                <a:spcPts val="0"/>
              </a:spcBef>
              <a:spcAft>
                <a:spcPts val="800"/>
              </a:spcAft>
            </a:pPr>
            <a:endParaRPr lang="en-US" sz="1800">
              <a:solidFill>
                <a:srgbClr val="5FDD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58C0B44D-4C19-EE0C-6BF1-69A790171397}"/>
              </a:ext>
            </a:extLst>
          </p:cNvPr>
          <p:cNvSpPr/>
          <p:nvPr/>
        </p:nvSpPr>
        <p:spPr>
          <a:xfrm>
            <a:off x="5002684" y="5110913"/>
            <a:ext cx="1072661" cy="682174"/>
          </a:xfrm>
          <a:prstGeom prst="rect">
            <a:avLst/>
          </a:prstGeom>
        </p:spPr>
        <p:txBody>
          <a:bodyPr wrap="square" lIns="0" tIns="0" rIns="0" bIns="0">
            <a:spAutoFit/>
          </a:bodyPr>
          <a:lstStyle/>
          <a:p>
            <a:pPr marL="0" marR="0">
              <a:lnSpc>
                <a:spcPct val="107000"/>
              </a:lnSpc>
              <a:spcBef>
                <a:spcPts val="0"/>
              </a:spcBef>
              <a:spcAft>
                <a:spcPts val="800"/>
              </a:spcAft>
            </a:pPr>
            <a:r>
              <a:rPr lang="en-US" sz="1800">
                <a:solidFill>
                  <a:srgbClr val="9BBBEF"/>
                </a:solidFill>
                <a:effectLst/>
                <a:latin typeface="Calibri" panose="020F0502020204030204" pitchFamily="34" charset="0"/>
                <a:ea typeface="Calibri" panose="020F0502020204030204" pitchFamily="34" charset="0"/>
                <a:cs typeface="Times New Roman" panose="02020603050405020304" pitchFamily="18" charset="0"/>
              </a:rPr>
              <a:t>You</a:t>
            </a:r>
          </a:p>
          <a:p>
            <a:pPr marL="0" marR="0">
              <a:lnSpc>
                <a:spcPct val="107000"/>
              </a:lnSpc>
              <a:spcBef>
                <a:spcPts val="0"/>
              </a:spcBef>
              <a:spcAft>
                <a:spcPts val="800"/>
              </a:spcAft>
            </a:pPr>
            <a:endParaRPr lang="en-US" sz="1800">
              <a:solidFill>
                <a:srgbClr val="5FDD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95FF41D-3F13-AE2C-BD95-8D49AB2FC193}"/>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36</a:t>
            </a:fld>
            <a:endParaRPr lang="en-US">
              <a:latin typeface="Calibri" panose="020F0502020204030204" pitchFamily="34" charset="0"/>
            </a:endParaRPr>
          </a:p>
        </p:txBody>
      </p:sp>
    </p:spTree>
    <p:extLst>
      <p:ext uri="{BB962C8B-B14F-4D97-AF65-F5344CB8AC3E}">
        <p14:creationId xmlns:p14="http://schemas.microsoft.com/office/powerpoint/2010/main" val="1792816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15;p9">
            <a:extLst>
              <a:ext uri="{FF2B5EF4-FFF2-40B4-BE49-F238E27FC236}">
                <a16:creationId xmlns:a16="http://schemas.microsoft.com/office/drawing/2014/main" id="{0F89089D-676C-E6A8-91F7-08EC3561FF71}"/>
              </a:ext>
            </a:extLst>
          </p:cNvPr>
          <p:cNvSpPr/>
          <p:nvPr/>
        </p:nvSpPr>
        <p:spPr>
          <a:xfrm>
            <a:off x="0" y="541020"/>
            <a:ext cx="12192000" cy="5707380"/>
          </a:xfrm>
          <a:prstGeom prst="rect">
            <a:avLst/>
          </a:prstGeom>
          <a:solidFill>
            <a:srgbClr val="0E213F"/>
          </a:solidFill>
          <a:ln>
            <a:noFill/>
          </a:ln>
        </p:spPr>
        <p:txBody>
          <a:bodyPr spcFirstLastPara="1" wrap="square" lIns="91425" tIns="45700" rIns="91425" bIns="45700" anchor="ctr" anchorCtr="0">
            <a:noAutofit/>
          </a:bodyPr>
          <a:lstStyle/>
          <a:p>
            <a:pPr algn="ctr">
              <a:spcBef>
                <a:spcPts val="0"/>
              </a:spcBef>
              <a:spcAft>
                <a:spcPts val="0"/>
              </a:spcAft>
            </a:pPr>
            <a:endParaRPr sz="1400" b="0">
              <a:solidFill>
                <a:prstClr val="white"/>
              </a:solidFill>
              <a:latin typeface="Arial"/>
              <a:ea typeface="Arial"/>
              <a:cs typeface="Arial"/>
              <a:sym typeface="Arial"/>
            </a:endParaRPr>
          </a:p>
        </p:txBody>
      </p:sp>
      <p:pic>
        <p:nvPicPr>
          <p:cNvPr id="15" name="Picture 14">
            <a:extLst>
              <a:ext uri="{FF2B5EF4-FFF2-40B4-BE49-F238E27FC236}">
                <a16:creationId xmlns:a16="http://schemas.microsoft.com/office/drawing/2014/main" id="{A0B7BC75-7BFF-A468-2A6E-9B2DADA4D616}"/>
              </a:ext>
            </a:extLst>
          </p:cNvPr>
          <p:cNvPicPr>
            <a:picLocks noChangeAspect="1"/>
          </p:cNvPicPr>
          <p:nvPr/>
        </p:nvPicPr>
        <p:blipFill rotWithShape="1">
          <a:blip r:embed="rId3">
            <a:extLst>
              <a:ext uri="{28A0092B-C50C-407E-A947-70E740481C1C}">
                <a14:useLocalDpi xmlns:a14="http://schemas.microsoft.com/office/drawing/2010/main" val="0"/>
              </a:ext>
            </a:extLst>
          </a:blip>
          <a:srcRect l="57189" t="-3301" r="-2708" b="-10637"/>
          <a:stretch/>
        </p:blipFill>
        <p:spPr>
          <a:xfrm>
            <a:off x="6470922" y="2190546"/>
            <a:ext cx="4702688" cy="2845964"/>
          </a:xfrm>
          <a:prstGeom prst="rect">
            <a:avLst/>
          </a:prstGeom>
        </p:spPr>
      </p:pic>
      <p:pic>
        <p:nvPicPr>
          <p:cNvPr id="14" name="Picture 13">
            <a:extLst>
              <a:ext uri="{FF2B5EF4-FFF2-40B4-BE49-F238E27FC236}">
                <a16:creationId xmlns:a16="http://schemas.microsoft.com/office/drawing/2014/main" id="{10F98C0E-C283-9B32-A7B7-432627635F92}"/>
              </a:ext>
            </a:extLst>
          </p:cNvPr>
          <p:cNvPicPr>
            <a:picLocks noChangeAspect="1"/>
          </p:cNvPicPr>
          <p:nvPr/>
        </p:nvPicPr>
        <p:blipFill rotWithShape="1">
          <a:blip r:embed="rId3">
            <a:extLst>
              <a:ext uri="{28A0092B-C50C-407E-A947-70E740481C1C}">
                <a14:useLocalDpi xmlns:a14="http://schemas.microsoft.com/office/drawing/2010/main" val="0"/>
              </a:ext>
            </a:extLst>
          </a:blip>
          <a:srcRect t="-1" r="54481" b="-13937"/>
          <a:stretch/>
        </p:blipFill>
        <p:spPr>
          <a:xfrm>
            <a:off x="1098672" y="2315316"/>
            <a:ext cx="4702688" cy="2845964"/>
          </a:xfrm>
          <a:prstGeom prst="rect">
            <a:avLst/>
          </a:prstGeom>
        </p:spPr>
      </p:pic>
      <p:sp>
        <p:nvSpPr>
          <p:cNvPr id="6" name="Title 5">
            <a:extLst>
              <a:ext uri="{FF2B5EF4-FFF2-40B4-BE49-F238E27FC236}">
                <a16:creationId xmlns:a16="http://schemas.microsoft.com/office/drawing/2014/main" id="{306EE707-F17F-EBC9-C720-3F8125FE9492}"/>
              </a:ext>
            </a:extLst>
          </p:cNvPr>
          <p:cNvSpPr>
            <a:spLocks noGrp="1"/>
          </p:cNvSpPr>
          <p:nvPr>
            <p:ph type="title"/>
          </p:nvPr>
        </p:nvSpPr>
        <p:spPr>
          <a:xfrm>
            <a:off x="771294" y="1131660"/>
            <a:ext cx="10515600" cy="958776"/>
          </a:xfrm>
        </p:spPr>
        <p:txBody>
          <a:bodyPr/>
          <a:lstStyle/>
          <a:p>
            <a:r>
              <a:rPr lang="en-US">
                <a:solidFill>
                  <a:schemeClr val="bg1"/>
                </a:solidFill>
              </a:rPr>
              <a:t>Thanksgiving Dinner Conversation</a:t>
            </a:r>
            <a:endParaRPr lang="en-US" b="1">
              <a:solidFill>
                <a:schemeClr val="bg1"/>
              </a:solidFill>
            </a:endParaRPr>
          </a:p>
        </p:txBody>
      </p:sp>
      <p:sp>
        <p:nvSpPr>
          <p:cNvPr id="5" name="TextBox 4">
            <a:extLst>
              <a:ext uri="{FF2B5EF4-FFF2-40B4-BE49-F238E27FC236}">
                <a16:creationId xmlns:a16="http://schemas.microsoft.com/office/drawing/2014/main" id="{E963485A-AB60-7CCE-2913-E8B1412382FB}"/>
              </a:ext>
            </a:extLst>
          </p:cNvPr>
          <p:cNvSpPr txBox="1"/>
          <p:nvPr/>
        </p:nvSpPr>
        <p:spPr>
          <a:xfrm>
            <a:off x="6913315" y="2568824"/>
            <a:ext cx="3795325" cy="1655518"/>
          </a:xfrm>
          <a:prstGeom prst="rect">
            <a:avLst/>
          </a:prstGeom>
          <a:noFill/>
        </p:spPr>
        <p:txBody>
          <a:bodyPr wrap="square">
            <a:spAutoFit/>
          </a:bodyPr>
          <a:lstStyle/>
          <a:p>
            <a:pPr marL="0" marR="0">
              <a:lnSpc>
                <a:spcPct val="107000"/>
              </a:lnSpc>
              <a:spcBef>
                <a:spcPts val="0"/>
              </a:spcBef>
              <a:spcAft>
                <a:spcPts val="800"/>
              </a:spcAft>
            </a:pPr>
            <a:r>
              <a:rPr lang="en-US" sz="2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Well, you know how much </a:t>
            </a:r>
            <a:br>
              <a:rPr lang="en-US" sz="2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2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 love cooking. It brings me joy to do it for everyone, </a:t>
            </a:r>
            <a:br>
              <a:rPr lang="en-US" sz="2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2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and it’s a family tradition.</a:t>
            </a:r>
          </a:p>
        </p:txBody>
      </p:sp>
      <p:sp>
        <p:nvSpPr>
          <p:cNvPr id="7" name="Rectangle 6">
            <a:extLst>
              <a:ext uri="{FF2B5EF4-FFF2-40B4-BE49-F238E27FC236}">
                <a16:creationId xmlns:a16="http://schemas.microsoft.com/office/drawing/2014/main" id="{F1827C5F-094C-5A31-AA9A-ED7EF0A4F26C}"/>
              </a:ext>
            </a:extLst>
          </p:cNvPr>
          <p:cNvSpPr/>
          <p:nvPr/>
        </p:nvSpPr>
        <p:spPr>
          <a:xfrm>
            <a:off x="1098672" y="4609790"/>
            <a:ext cx="1072661" cy="283219"/>
          </a:xfrm>
          <a:prstGeom prst="rect">
            <a:avLst/>
          </a:prstGeom>
        </p:spPr>
        <p:txBody>
          <a:bodyPr wrap="square" lIns="0" tIns="0" rIns="0" bIns="0">
            <a:spAutoFit/>
          </a:bodyPr>
          <a:lstStyle/>
          <a:p>
            <a:pPr marL="0" marR="0">
              <a:lnSpc>
                <a:spcPct val="107000"/>
              </a:lnSpc>
              <a:spcBef>
                <a:spcPts val="0"/>
              </a:spcBef>
              <a:spcAft>
                <a:spcPts val="800"/>
              </a:spcAft>
            </a:pPr>
            <a:r>
              <a:rPr lang="en-US" sz="1800">
                <a:solidFill>
                  <a:srgbClr val="9BBBEF"/>
                </a:solidFill>
                <a:effectLst/>
                <a:latin typeface="Calibri" panose="020F0502020204030204" pitchFamily="34" charset="0"/>
                <a:ea typeface="Calibri" panose="020F0502020204030204" pitchFamily="34" charset="0"/>
                <a:cs typeface="Times New Roman" panose="02020603050405020304" pitchFamily="18" charset="0"/>
              </a:rPr>
              <a:t>You</a:t>
            </a:r>
          </a:p>
        </p:txBody>
      </p:sp>
      <p:sp>
        <p:nvSpPr>
          <p:cNvPr id="9" name="Rectangle 8">
            <a:extLst>
              <a:ext uri="{FF2B5EF4-FFF2-40B4-BE49-F238E27FC236}">
                <a16:creationId xmlns:a16="http://schemas.microsoft.com/office/drawing/2014/main" id="{B20A11A7-7C46-54C0-0011-63512FEF48CC}"/>
              </a:ext>
            </a:extLst>
          </p:cNvPr>
          <p:cNvSpPr/>
          <p:nvPr/>
        </p:nvSpPr>
        <p:spPr>
          <a:xfrm>
            <a:off x="6545297" y="4539801"/>
            <a:ext cx="1072661" cy="283219"/>
          </a:xfrm>
          <a:prstGeom prst="rect">
            <a:avLst/>
          </a:prstGeom>
        </p:spPr>
        <p:txBody>
          <a:bodyPr wrap="square" lIns="0" tIns="0" rIns="0" bIns="0">
            <a:spAutoFit/>
          </a:bodyPr>
          <a:lstStyle/>
          <a:p>
            <a:pPr marL="0" marR="0">
              <a:lnSpc>
                <a:spcPct val="107000"/>
              </a:lnSpc>
              <a:spcBef>
                <a:spcPts val="0"/>
              </a:spcBef>
              <a:spcAft>
                <a:spcPts val="800"/>
              </a:spcAft>
            </a:pPr>
            <a:r>
              <a:rPr lang="en-US" sz="1800">
                <a:solidFill>
                  <a:srgbClr val="5FDDC0"/>
                </a:solidFill>
                <a:effectLst/>
                <a:latin typeface="Calibri" panose="020F0502020204030204" pitchFamily="34" charset="0"/>
                <a:ea typeface="Calibri" panose="020F0502020204030204" pitchFamily="34" charset="0"/>
                <a:cs typeface="Times New Roman" panose="02020603050405020304" pitchFamily="18" charset="0"/>
              </a:rPr>
              <a:t>Sister</a:t>
            </a:r>
          </a:p>
        </p:txBody>
      </p:sp>
      <p:sp>
        <p:nvSpPr>
          <p:cNvPr id="10" name="TextBox 9">
            <a:extLst>
              <a:ext uri="{FF2B5EF4-FFF2-40B4-BE49-F238E27FC236}">
                <a16:creationId xmlns:a16="http://schemas.microsoft.com/office/drawing/2014/main" id="{547FE38E-2408-5F7E-A85B-1DD69CEE91DC}"/>
              </a:ext>
            </a:extLst>
          </p:cNvPr>
          <p:cNvSpPr txBox="1"/>
          <p:nvPr/>
        </p:nvSpPr>
        <p:spPr>
          <a:xfrm>
            <a:off x="1393312" y="2664519"/>
            <a:ext cx="3747911" cy="1938992"/>
          </a:xfrm>
          <a:prstGeom prst="rect">
            <a:avLst/>
          </a:prstGeom>
          <a:noFill/>
        </p:spPr>
        <p:txBody>
          <a:bodyPr wrap="square">
            <a:spAutoFit/>
          </a:bodyPr>
          <a:lstStyle/>
          <a:p>
            <a:r>
              <a:rPr lang="en-US" sz="2400" b="0">
                <a:solidFill>
                  <a:schemeClr val="bg1"/>
                </a:solidFill>
                <a:latin typeface="+mn-lt"/>
              </a:rPr>
              <a:t>Could you help me understand why me hosting this year wouldn’t be good for you?</a:t>
            </a:r>
          </a:p>
          <a:p>
            <a:endParaRPr lang="en-US" sz="2400" b="0">
              <a:solidFill>
                <a:schemeClr val="bg1"/>
              </a:solidFill>
              <a:latin typeface="+mn-lt"/>
            </a:endParaRPr>
          </a:p>
        </p:txBody>
      </p:sp>
      <p:sp>
        <p:nvSpPr>
          <p:cNvPr id="3" name="Slide Number Placeholder 2">
            <a:extLst>
              <a:ext uri="{FF2B5EF4-FFF2-40B4-BE49-F238E27FC236}">
                <a16:creationId xmlns:a16="http://schemas.microsoft.com/office/drawing/2014/main" id="{C35A7196-081C-5898-22F7-8943DFAD5D21}"/>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37</a:t>
            </a:fld>
            <a:endParaRPr lang="en-US">
              <a:latin typeface="Calibri" panose="020F0502020204030204" pitchFamily="34" charset="0"/>
            </a:endParaRPr>
          </a:p>
        </p:txBody>
      </p:sp>
    </p:spTree>
    <p:extLst>
      <p:ext uri="{BB962C8B-B14F-4D97-AF65-F5344CB8AC3E}">
        <p14:creationId xmlns:p14="http://schemas.microsoft.com/office/powerpoint/2010/main" val="192618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15;p9">
            <a:extLst>
              <a:ext uri="{FF2B5EF4-FFF2-40B4-BE49-F238E27FC236}">
                <a16:creationId xmlns:a16="http://schemas.microsoft.com/office/drawing/2014/main" id="{4606D129-C3B6-CF33-8FA8-91F05689D2F6}"/>
              </a:ext>
            </a:extLst>
          </p:cNvPr>
          <p:cNvSpPr/>
          <p:nvPr/>
        </p:nvSpPr>
        <p:spPr>
          <a:xfrm>
            <a:off x="0" y="541020"/>
            <a:ext cx="12192000" cy="5707380"/>
          </a:xfrm>
          <a:prstGeom prst="rect">
            <a:avLst/>
          </a:prstGeom>
          <a:solidFill>
            <a:srgbClr val="0E213F"/>
          </a:solidFill>
          <a:ln>
            <a:noFill/>
          </a:ln>
        </p:spPr>
        <p:txBody>
          <a:bodyPr spcFirstLastPara="1" wrap="square" lIns="91425" tIns="45700" rIns="91425" bIns="45700" anchor="ctr" anchorCtr="0">
            <a:noAutofit/>
          </a:bodyPr>
          <a:lstStyle/>
          <a:p>
            <a:pPr algn="ctr">
              <a:spcBef>
                <a:spcPts val="0"/>
              </a:spcBef>
              <a:spcAft>
                <a:spcPts val="0"/>
              </a:spcAft>
            </a:pPr>
            <a:endParaRPr sz="1400" b="0">
              <a:solidFill>
                <a:prstClr val="white"/>
              </a:solidFill>
              <a:latin typeface="Arial"/>
              <a:ea typeface="Arial"/>
              <a:cs typeface="Arial"/>
              <a:sym typeface="Arial"/>
            </a:endParaRPr>
          </a:p>
        </p:txBody>
      </p:sp>
      <p:pic>
        <p:nvPicPr>
          <p:cNvPr id="3" name="Picture 2">
            <a:extLst>
              <a:ext uri="{FF2B5EF4-FFF2-40B4-BE49-F238E27FC236}">
                <a16:creationId xmlns:a16="http://schemas.microsoft.com/office/drawing/2014/main" id="{B2664A9F-9EC4-DA83-D2CC-723A5CC32814}"/>
              </a:ext>
            </a:extLst>
          </p:cNvPr>
          <p:cNvPicPr>
            <a:picLocks noChangeAspect="1"/>
          </p:cNvPicPr>
          <p:nvPr/>
        </p:nvPicPr>
        <p:blipFill rotWithShape="1">
          <a:blip r:embed="rId3">
            <a:extLst>
              <a:ext uri="{28A0092B-C50C-407E-A947-70E740481C1C}">
                <a14:useLocalDpi xmlns:a14="http://schemas.microsoft.com/office/drawing/2010/main" val="0"/>
              </a:ext>
            </a:extLst>
          </a:blip>
          <a:srcRect l="-2016" t="-11193" r="62774" b="-6970"/>
          <a:stretch/>
        </p:blipFill>
        <p:spPr>
          <a:xfrm>
            <a:off x="7366552" y="1858090"/>
            <a:ext cx="3618948" cy="3269701"/>
          </a:xfrm>
          <a:prstGeom prst="rect">
            <a:avLst/>
          </a:prstGeom>
        </p:spPr>
      </p:pic>
      <p:pic>
        <p:nvPicPr>
          <p:cNvPr id="17" name="Picture 16">
            <a:extLst>
              <a:ext uri="{FF2B5EF4-FFF2-40B4-BE49-F238E27FC236}">
                <a16:creationId xmlns:a16="http://schemas.microsoft.com/office/drawing/2014/main" id="{9895935D-30C8-76F5-B7B4-6E6DCE2E580B}"/>
              </a:ext>
            </a:extLst>
          </p:cNvPr>
          <p:cNvPicPr>
            <a:picLocks noChangeAspect="1"/>
          </p:cNvPicPr>
          <p:nvPr/>
        </p:nvPicPr>
        <p:blipFill rotWithShape="1">
          <a:blip r:embed="rId3">
            <a:extLst>
              <a:ext uri="{28A0092B-C50C-407E-A947-70E740481C1C}">
                <a14:useLocalDpi xmlns:a14="http://schemas.microsoft.com/office/drawing/2010/main" val="0"/>
              </a:ext>
            </a:extLst>
          </a:blip>
          <a:srcRect l="37680" t="-11193" r="-2977" b="-14313"/>
          <a:stretch/>
        </p:blipFill>
        <p:spPr>
          <a:xfrm>
            <a:off x="723407" y="1877706"/>
            <a:ext cx="6351840" cy="3505000"/>
          </a:xfrm>
          <a:prstGeom prst="rect">
            <a:avLst/>
          </a:prstGeom>
        </p:spPr>
      </p:pic>
      <p:sp>
        <p:nvSpPr>
          <p:cNvPr id="12" name="Rectangle 11">
            <a:extLst>
              <a:ext uri="{FF2B5EF4-FFF2-40B4-BE49-F238E27FC236}">
                <a16:creationId xmlns:a16="http://schemas.microsoft.com/office/drawing/2014/main" id="{B20FFD9E-52D5-CB13-E406-3FE9ACBD10EF}"/>
              </a:ext>
            </a:extLst>
          </p:cNvPr>
          <p:cNvSpPr/>
          <p:nvPr/>
        </p:nvSpPr>
        <p:spPr>
          <a:xfrm>
            <a:off x="847319" y="4870184"/>
            <a:ext cx="1072661" cy="283219"/>
          </a:xfrm>
          <a:prstGeom prst="rect">
            <a:avLst/>
          </a:prstGeom>
        </p:spPr>
        <p:txBody>
          <a:bodyPr wrap="square" lIns="0" tIns="0" rIns="0" bIns="0">
            <a:spAutoFit/>
          </a:bodyPr>
          <a:lstStyle/>
          <a:p>
            <a:pPr marL="0" marR="0">
              <a:lnSpc>
                <a:spcPct val="107000"/>
              </a:lnSpc>
              <a:spcBef>
                <a:spcPts val="0"/>
              </a:spcBef>
              <a:spcAft>
                <a:spcPts val="800"/>
              </a:spcAft>
            </a:pPr>
            <a:r>
              <a:rPr lang="en-US" sz="1800">
                <a:solidFill>
                  <a:srgbClr val="9BBBEF"/>
                </a:solidFill>
                <a:effectLst/>
                <a:latin typeface="Calibri" panose="020F0502020204030204" pitchFamily="34" charset="0"/>
                <a:ea typeface="Calibri" panose="020F0502020204030204" pitchFamily="34" charset="0"/>
                <a:cs typeface="Times New Roman" panose="02020603050405020304" pitchFamily="18" charset="0"/>
              </a:rPr>
              <a:t>You</a:t>
            </a:r>
          </a:p>
        </p:txBody>
      </p:sp>
      <p:sp>
        <p:nvSpPr>
          <p:cNvPr id="13" name="Rectangle 12">
            <a:extLst>
              <a:ext uri="{FF2B5EF4-FFF2-40B4-BE49-F238E27FC236}">
                <a16:creationId xmlns:a16="http://schemas.microsoft.com/office/drawing/2014/main" id="{C9E98C4A-3DBE-F8B1-75E9-0FC34EAFAF6F}"/>
              </a:ext>
            </a:extLst>
          </p:cNvPr>
          <p:cNvSpPr/>
          <p:nvPr/>
        </p:nvSpPr>
        <p:spPr>
          <a:xfrm>
            <a:off x="7571283" y="4778063"/>
            <a:ext cx="1072661" cy="283219"/>
          </a:xfrm>
          <a:prstGeom prst="rect">
            <a:avLst/>
          </a:prstGeom>
        </p:spPr>
        <p:txBody>
          <a:bodyPr wrap="square" lIns="0" tIns="0" rIns="0" bIns="0">
            <a:spAutoFit/>
          </a:bodyPr>
          <a:lstStyle/>
          <a:p>
            <a:pPr marL="0" marR="0">
              <a:lnSpc>
                <a:spcPct val="107000"/>
              </a:lnSpc>
              <a:spcBef>
                <a:spcPts val="0"/>
              </a:spcBef>
              <a:spcAft>
                <a:spcPts val="800"/>
              </a:spcAft>
            </a:pPr>
            <a:r>
              <a:rPr lang="en-US" sz="1800">
                <a:solidFill>
                  <a:srgbClr val="5FDDC0"/>
                </a:solidFill>
                <a:effectLst/>
                <a:latin typeface="Calibri" panose="020F0502020204030204" pitchFamily="34" charset="0"/>
                <a:ea typeface="Calibri" panose="020F0502020204030204" pitchFamily="34" charset="0"/>
                <a:cs typeface="Times New Roman" panose="02020603050405020304" pitchFamily="18" charset="0"/>
              </a:rPr>
              <a:t>Sister</a:t>
            </a:r>
          </a:p>
        </p:txBody>
      </p:sp>
      <p:sp>
        <p:nvSpPr>
          <p:cNvPr id="15" name="TextBox 14">
            <a:extLst>
              <a:ext uri="{FF2B5EF4-FFF2-40B4-BE49-F238E27FC236}">
                <a16:creationId xmlns:a16="http://schemas.microsoft.com/office/drawing/2014/main" id="{415C610C-1754-5FE5-6C1E-547630979A16}"/>
              </a:ext>
            </a:extLst>
          </p:cNvPr>
          <p:cNvSpPr txBox="1"/>
          <p:nvPr/>
        </p:nvSpPr>
        <p:spPr>
          <a:xfrm>
            <a:off x="7888286" y="2378940"/>
            <a:ext cx="2564722" cy="2050690"/>
          </a:xfrm>
          <a:prstGeom prst="rect">
            <a:avLst/>
          </a:prstGeom>
          <a:noFill/>
        </p:spPr>
        <p:txBody>
          <a:bodyPr wrap="square">
            <a:spAutoFit/>
          </a:bodyPr>
          <a:lstStyle/>
          <a:p>
            <a:pPr marL="0" marR="0">
              <a:lnSpc>
                <a:spcPct val="107000"/>
              </a:lnSpc>
              <a:spcBef>
                <a:spcPts val="0"/>
              </a:spcBef>
              <a:spcAft>
                <a:spcPts val="800"/>
              </a:spcAft>
            </a:pPr>
            <a:r>
              <a:rPr lang="en-US" sz="2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That does sound fun… and it would give us a chance to catch up before everyone arrives. </a:t>
            </a:r>
          </a:p>
        </p:txBody>
      </p:sp>
      <p:sp>
        <p:nvSpPr>
          <p:cNvPr id="16" name="TextBox 15">
            <a:extLst>
              <a:ext uri="{FF2B5EF4-FFF2-40B4-BE49-F238E27FC236}">
                <a16:creationId xmlns:a16="http://schemas.microsoft.com/office/drawing/2014/main" id="{78B87AAD-D0A9-8B07-83F7-BDD7D23CA36D}"/>
              </a:ext>
            </a:extLst>
          </p:cNvPr>
          <p:cNvSpPr txBox="1"/>
          <p:nvPr/>
        </p:nvSpPr>
        <p:spPr>
          <a:xfrm>
            <a:off x="1043709" y="2514855"/>
            <a:ext cx="5634182" cy="1938992"/>
          </a:xfrm>
          <a:prstGeom prst="rect">
            <a:avLst/>
          </a:prstGeom>
          <a:noFill/>
        </p:spPr>
        <p:txBody>
          <a:bodyPr wrap="square">
            <a:spAutoFit/>
          </a:bodyPr>
          <a:lstStyle/>
          <a:p>
            <a:r>
              <a:rPr lang="en-US" sz="2400" b="0" i="0">
                <a:solidFill>
                  <a:schemeClr val="bg1"/>
                </a:solidFill>
                <a:effectLst/>
                <a:latin typeface="+mn-lt"/>
              </a:rPr>
              <a:t>I have an idea. How about you come to my house early, and you can cook Thanksgiving dinner as you always do? I can gather any ingredients you need and help out. Would you be open to that? It would be fun!</a:t>
            </a:r>
            <a:endParaRPr lang="en-US" sz="2400" b="0">
              <a:solidFill>
                <a:schemeClr val="bg1"/>
              </a:solidFill>
              <a:latin typeface="+mn-lt"/>
            </a:endParaRPr>
          </a:p>
        </p:txBody>
      </p:sp>
      <p:sp>
        <p:nvSpPr>
          <p:cNvPr id="5" name="Slide Number Placeholder 4">
            <a:extLst>
              <a:ext uri="{FF2B5EF4-FFF2-40B4-BE49-F238E27FC236}">
                <a16:creationId xmlns:a16="http://schemas.microsoft.com/office/drawing/2014/main" id="{496024DF-78EA-7DBD-6607-8BC45FD1869F}"/>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38</a:t>
            </a:fld>
            <a:endParaRPr lang="en-US">
              <a:latin typeface="Calibri" panose="020F0502020204030204" pitchFamily="34" charset="0"/>
            </a:endParaRPr>
          </a:p>
        </p:txBody>
      </p:sp>
      <p:sp>
        <p:nvSpPr>
          <p:cNvPr id="2" name="Title 5">
            <a:extLst>
              <a:ext uri="{FF2B5EF4-FFF2-40B4-BE49-F238E27FC236}">
                <a16:creationId xmlns:a16="http://schemas.microsoft.com/office/drawing/2014/main" id="{1029DAF0-7478-A912-053F-82EB1EB38000}"/>
              </a:ext>
            </a:extLst>
          </p:cNvPr>
          <p:cNvSpPr>
            <a:spLocks noGrp="1"/>
          </p:cNvSpPr>
          <p:nvPr>
            <p:ph type="title"/>
          </p:nvPr>
        </p:nvSpPr>
        <p:spPr>
          <a:xfrm>
            <a:off x="771294" y="1131660"/>
            <a:ext cx="10515600" cy="958776"/>
          </a:xfrm>
        </p:spPr>
        <p:txBody>
          <a:bodyPr/>
          <a:lstStyle/>
          <a:p>
            <a:r>
              <a:rPr lang="en-US">
                <a:solidFill>
                  <a:schemeClr val="bg1"/>
                </a:solidFill>
              </a:rPr>
              <a:t>Thanksgiving Dinner Conversation</a:t>
            </a:r>
            <a:endParaRPr lang="en-US" b="1">
              <a:solidFill>
                <a:schemeClr val="bg1"/>
              </a:solidFill>
            </a:endParaRPr>
          </a:p>
        </p:txBody>
      </p:sp>
    </p:spTree>
    <p:extLst>
      <p:ext uri="{BB962C8B-B14F-4D97-AF65-F5344CB8AC3E}">
        <p14:creationId xmlns:p14="http://schemas.microsoft.com/office/powerpoint/2010/main" val="2349280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4729952-5FF5-4125-6446-AACDAD7575CB}"/>
              </a:ext>
            </a:extLst>
          </p:cNvPr>
          <p:cNvSpPr txBox="1">
            <a:spLocks/>
          </p:cNvSpPr>
          <p:nvPr/>
        </p:nvSpPr>
        <p:spPr>
          <a:xfrm>
            <a:off x="838200" y="1086280"/>
            <a:ext cx="10515600" cy="604408"/>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3000" kern="1200">
                <a:solidFill>
                  <a:schemeClr val="tx1"/>
                </a:solidFill>
                <a:latin typeface="+mn-lt"/>
                <a:ea typeface="+mj-ea"/>
                <a:cs typeface="+mj-cs"/>
              </a:defRPr>
            </a:lvl1pPr>
          </a:lstStyle>
          <a:p>
            <a:pPr fontAlgn="auto">
              <a:lnSpc>
                <a:spcPts val="3000"/>
              </a:lnSpc>
              <a:spcAft>
                <a:spcPts val="1800"/>
              </a:spcAft>
              <a:buClr>
                <a:srgbClr val="598FE4"/>
              </a:buClr>
              <a:defRPr/>
            </a:pPr>
            <a:endParaRPr lang="en-US" sz="3600" b="0">
              <a:solidFill>
                <a:srgbClr val="000000"/>
              </a:solidFill>
              <a:highlight>
                <a:srgbClr val="00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A16891C6-EF00-4000-9FCD-A6498809A832}"/>
              </a:ext>
            </a:extLst>
          </p:cNvPr>
          <p:cNvSpPr txBox="1">
            <a:spLocks/>
          </p:cNvSpPr>
          <p:nvPr/>
        </p:nvSpPr>
        <p:spPr>
          <a:xfrm>
            <a:off x="4561382" y="2074302"/>
            <a:ext cx="6955436" cy="377494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500" b="1" kern="1200">
                <a:solidFill>
                  <a:schemeClr val="tx1"/>
                </a:solidFill>
                <a:latin typeface="+mn-lt"/>
                <a:ea typeface="+mj-ea"/>
                <a:cs typeface="Arial" panose="020B0604020202020204" pitchFamily="34" charset="0"/>
              </a:defRPr>
            </a:lvl1pPr>
          </a:lstStyle>
          <a:p>
            <a:pPr marL="274320" marR="0" lvl="0" indent="-274320" algn="l" defTabSz="914400" rtl="0" eaLnBrk="1" fontAlgn="auto" latinLnBrk="0" hangingPunct="1">
              <a:lnSpc>
                <a:spcPts val="3000"/>
              </a:lnSpc>
              <a:spcBef>
                <a:spcPct val="0"/>
              </a:spcBef>
              <a:spcAft>
                <a:spcPts val="1800"/>
              </a:spcAft>
              <a:buClr>
                <a:srgbClr val="598FE4"/>
              </a:buClr>
              <a:buSzTx/>
              <a:buFont typeface="Wingdings" panose="05000000000000000000" pitchFamily="2" charset="2"/>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Framing this as a discussion helped to keep the interaction from feeling threatening</a:t>
            </a:r>
          </a:p>
          <a:p>
            <a:pPr marL="274320" marR="0" lvl="0" indent="-274320" algn="l" defTabSz="914400" rtl="0" eaLnBrk="1" fontAlgn="auto" latinLnBrk="0" hangingPunct="1">
              <a:lnSpc>
                <a:spcPts val="3000"/>
              </a:lnSpc>
              <a:spcBef>
                <a:spcPct val="0"/>
              </a:spcBef>
              <a:spcAft>
                <a:spcPts val="1800"/>
              </a:spcAft>
              <a:buClr>
                <a:srgbClr val="598FE4"/>
              </a:buClr>
              <a:buSzTx/>
              <a:buFont typeface="Wingdings" panose="05000000000000000000" pitchFamily="2" charset="2"/>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Asking questions showed your sister that you weren't issuing an ultimatum but valuing her opinion</a:t>
            </a:r>
          </a:p>
          <a:p>
            <a:pPr marL="274320" indent="-274320" algn="l" fontAlgn="auto">
              <a:lnSpc>
                <a:spcPts val="3000"/>
              </a:lnSpc>
              <a:spcAft>
                <a:spcPts val="1800"/>
              </a:spcAft>
              <a:buClr>
                <a:srgbClr val="598FE4"/>
              </a:buClr>
              <a:buFont typeface="Wingdings" panose="05000000000000000000" pitchFamily="2" charset="2"/>
              <a:buChar char="§"/>
              <a:defRPr/>
            </a:pPr>
            <a:r>
              <a:rPr lang="en-US" sz="2800" b="0" i="0" u="none" strike="noStrike">
                <a:solidFill>
                  <a:srgbClr val="000000"/>
                </a:solidFill>
              </a:rPr>
              <a:t>Maintaining a positive tone helped ease the tension and avoid a confrontation</a:t>
            </a:r>
          </a:p>
          <a:p>
            <a:pPr marL="274320" marR="0" lvl="0" indent="-274320" algn="l" defTabSz="914400" rtl="0" eaLnBrk="1" fontAlgn="auto" latinLnBrk="0" hangingPunct="1">
              <a:lnSpc>
                <a:spcPts val="3000"/>
              </a:lnSpc>
              <a:spcBef>
                <a:spcPct val="0"/>
              </a:spcBef>
              <a:spcAft>
                <a:spcPts val="1800"/>
              </a:spcAft>
              <a:buClr>
                <a:srgbClr val="598FE4"/>
              </a:buClr>
              <a:buSzTx/>
              <a:buFont typeface="Wingdings" panose="05000000000000000000" pitchFamily="2" charset="2"/>
              <a:buChar char="§"/>
              <a:tabLst/>
              <a:defRPr/>
            </a:pPr>
            <a:endPar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115;p9">
            <a:extLst>
              <a:ext uri="{FF2B5EF4-FFF2-40B4-BE49-F238E27FC236}">
                <a16:creationId xmlns:a16="http://schemas.microsoft.com/office/drawing/2014/main" id="{6441D460-2622-78E8-69F5-A12D82C7FA50}"/>
              </a:ext>
            </a:extLst>
          </p:cNvPr>
          <p:cNvSpPr/>
          <p:nvPr/>
        </p:nvSpPr>
        <p:spPr>
          <a:xfrm>
            <a:off x="0" y="541020"/>
            <a:ext cx="3714749" cy="5707380"/>
          </a:xfrm>
          <a:prstGeom prst="rect">
            <a:avLst/>
          </a:prstGeom>
          <a:solidFill>
            <a:srgbClr val="0E213F"/>
          </a:solidFill>
          <a:ln>
            <a:noFill/>
          </a:ln>
        </p:spPr>
        <p:txBody>
          <a:bodyPr spcFirstLastPara="1" wrap="square" lIns="91425" tIns="45700" rIns="91425" bIns="45700" anchor="ctr" anchorCtr="0">
            <a:noAutofit/>
          </a:bodyPr>
          <a:lstStyle/>
          <a:p>
            <a:pPr algn="ctr">
              <a:spcBef>
                <a:spcPts val="0"/>
              </a:spcBef>
              <a:spcAft>
                <a:spcPts val="0"/>
              </a:spcAft>
            </a:pPr>
            <a:endParaRPr sz="1400" b="0">
              <a:solidFill>
                <a:prstClr val="white"/>
              </a:solidFill>
              <a:latin typeface="Arial"/>
              <a:ea typeface="Arial"/>
              <a:cs typeface="Arial"/>
              <a:sym typeface="Arial"/>
            </a:endParaRPr>
          </a:p>
        </p:txBody>
      </p:sp>
      <p:sp>
        <p:nvSpPr>
          <p:cNvPr id="8" name="Title 7">
            <a:extLst>
              <a:ext uri="{FF2B5EF4-FFF2-40B4-BE49-F238E27FC236}">
                <a16:creationId xmlns:a16="http://schemas.microsoft.com/office/drawing/2014/main" id="{5AB8A106-DE7D-1D5D-914B-1305A47189F0}"/>
              </a:ext>
            </a:extLst>
          </p:cNvPr>
          <p:cNvSpPr>
            <a:spLocks noGrp="1"/>
          </p:cNvSpPr>
          <p:nvPr>
            <p:ph type="title"/>
          </p:nvPr>
        </p:nvSpPr>
        <p:spPr>
          <a:xfrm>
            <a:off x="469900" y="2339430"/>
            <a:ext cx="2896008" cy="1737270"/>
          </a:xfrm>
        </p:spPr>
        <p:txBody>
          <a:bodyPr>
            <a:normAutofit fontScale="90000"/>
          </a:bodyPr>
          <a:lstStyle/>
          <a:p>
            <a:pPr algn="l"/>
            <a:r>
              <a:rPr lang="en-US" sz="3400">
                <a:solidFill>
                  <a:schemeClr val="bg1"/>
                </a:solidFill>
              </a:rPr>
              <a:t>What Helped This Conversation Go Smoothly?</a:t>
            </a:r>
          </a:p>
        </p:txBody>
      </p:sp>
      <p:sp>
        <p:nvSpPr>
          <p:cNvPr id="3" name="Slide Number Placeholder 2">
            <a:extLst>
              <a:ext uri="{FF2B5EF4-FFF2-40B4-BE49-F238E27FC236}">
                <a16:creationId xmlns:a16="http://schemas.microsoft.com/office/drawing/2014/main" id="{AA15C09E-2C63-A363-1961-57E3ED125F31}"/>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39</a:t>
            </a:fld>
            <a:endParaRPr lang="en-US">
              <a:latin typeface="Calibri" panose="020F0502020204030204" pitchFamily="34" charset="0"/>
            </a:endParaRPr>
          </a:p>
        </p:txBody>
      </p:sp>
    </p:spTree>
    <p:extLst>
      <p:ext uri="{BB962C8B-B14F-4D97-AF65-F5344CB8AC3E}">
        <p14:creationId xmlns:p14="http://schemas.microsoft.com/office/powerpoint/2010/main" val="4283265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D73E3A-FC8D-4AA6-D362-347137BFB785}"/>
              </a:ext>
            </a:extLst>
          </p:cNvPr>
          <p:cNvPicPr>
            <a:picLocks noChangeAspect="1"/>
          </p:cNvPicPr>
          <p:nvPr/>
        </p:nvPicPr>
        <p:blipFill rotWithShape="1">
          <a:blip r:embed="rId3"/>
          <a:srcRect l="21537" r="8231"/>
          <a:stretch/>
        </p:blipFill>
        <p:spPr>
          <a:xfrm>
            <a:off x="0" y="0"/>
            <a:ext cx="6502400" cy="6172200"/>
          </a:xfrm>
          <a:prstGeom prst="rect">
            <a:avLst/>
          </a:prstGeom>
        </p:spPr>
      </p:pic>
      <p:sp>
        <p:nvSpPr>
          <p:cNvPr id="7" name="Rectangle 6">
            <a:extLst>
              <a:ext uri="{FF2B5EF4-FFF2-40B4-BE49-F238E27FC236}">
                <a16:creationId xmlns:a16="http://schemas.microsoft.com/office/drawing/2014/main" id="{7D27F90F-F385-FC4C-9917-A20FAC4F4461}"/>
              </a:ext>
            </a:extLst>
          </p:cNvPr>
          <p:cNvSpPr/>
          <p:nvPr/>
        </p:nvSpPr>
        <p:spPr>
          <a:xfrm>
            <a:off x="604596" y="685800"/>
            <a:ext cx="10990503" cy="4940300"/>
          </a:xfrm>
          <a:prstGeom prst="rect">
            <a:avLst/>
          </a:prstGeom>
          <a:noFill/>
          <a:ln w="25400" cap="flat" cmpd="sng" algn="ctr">
            <a:solidFill>
              <a:srgbClr val="FBAB1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 name="Title 4">
            <a:extLst>
              <a:ext uri="{FF2B5EF4-FFF2-40B4-BE49-F238E27FC236}">
                <a16:creationId xmlns:a16="http://schemas.microsoft.com/office/drawing/2014/main" id="{C2B9EBF3-0EA9-9634-2156-6E14B32D4EBF}"/>
              </a:ext>
            </a:extLst>
          </p:cNvPr>
          <p:cNvSpPr>
            <a:spLocks noGrp="1"/>
          </p:cNvSpPr>
          <p:nvPr>
            <p:ph type="title"/>
          </p:nvPr>
        </p:nvSpPr>
        <p:spPr>
          <a:xfrm>
            <a:off x="7047571" y="1848832"/>
            <a:ext cx="4578928" cy="831085"/>
          </a:xfrm>
        </p:spPr>
        <p:txBody>
          <a:bodyPr>
            <a:normAutofit/>
          </a:bodyPr>
          <a:lstStyle/>
          <a:p>
            <a:pPr algn="l"/>
            <a:r>
              <a:rPr lang="en-US" sz="3400"/>
              <a:t>Agenda</a:t>
            </a:r>
          </a:p>
        </p:txBody>
      </p:sp>
      <p:sp>
        <p:nvSpPr>
          <p:cNvPr id="2" name="TextBox 1">
            <a:extLst>
              <a:ext uri="{FF2B5EF4-FFF2-40B4-BE49-F238E27FC236}">
                <a16:creationId xmlns:a16="http://schemas.microsoft.com/office/drawing/2014/main" id="{F62B59DE-D351-A605-258F-A955A9BEB4F3}"/>
              </a:ext>
            </a:extLst>
          </p:cNvPr>
          <p:cNvSpPr txBox="1"/>
          <p:nvPr/>
        </p:nvSpPr>
        <p:spPr>
          <a:xfrm>
            <a:off x="7047571" y="2621693"/>
            <a:ext cx="4265078" cy="1785104"/>
          </a:xfrm>
          <a:prstGeom prst="rect">
            <a:avLst/>
          </a:prstGeom>
          <a:noFill/>
        </p:spPr>
        <p:txBody>
          <a:bodyPr wrap="none" rtlCol="0">
            <a:spAutoFit/>
          </a:bodyPr>
          <a:lstStyle/>
          <a:p>
            <a:pPr marL="457200" indent="-457200">
              <a:spcAft>
                <a:spcPts val="1200"/>
              </a:spcAft>
              <a:buClr>
                <a:srgbClr val="008571"/>
              </a:buClr>
              <a:buFont typeface="Wingdings 2" panose="05020102010507070707" pitchFamily="18" charset="2"/>
              <a:buChar char="¢"/>
            </a:pPr>
            <a:r>
              <a:rPr lang="en-US" sz="3000" b="0">
                <a:latin typeface="+mn-lt"/>
              </a:rPr>
              <a:t>Why Women Don’t Ask</a:t>
            </a:r>
          </a:p>
          <a:p>
            <a:pPr marL="457200" indent="-457200">
              <a:spcAft>
                <a:spcPts val="1200"/>
              </a:spcAft>
              <a:buClr>
                <a:srgbClr val="598FE4"/>
              </a:buClr>
              <a:buFont typeface="Wingdings 2" panose="05020102010507070707" pitchFamily="18" charset="2"/>
              <a:buChar char="¢"/>
            </a:pPr>
            <a:r>
              <a:rPr lang="en-US" sz="3000" b="0">
                <a:latin typeface="+mn-lt"/>
              </a:rPr>
              <a:t>How to Negotiate</a:t>
            </a:r>
          </a:p>
          <a:p>
            <a:pPr marL="457200" indent="-457200">
              <a:spcAft>
                <a:spcPts val="1200"/>
              </a:spcAft>
              <a:buClr>
                <a:srgbClr val="562A77"/>
              </a:buClr>
              <a:buFont typeface="Wingdings 2" panose="05020102010507070707" pitchFamily="18" charset="2"/>
              <a:buChar char="¢"/>
            </a:pPr>
            <a:r>
              <a:rPr lang="en-US" sz="3000" b="0">
                <a:latin typeface="+mn-lt"/>
              </a:rPr>
              <a:t>Negotiation Tactics</a:t>
            </a:r>
          </a:p>
        </p:txBody>
      </p:sp>
      <p:sp>
        <p:nvSpPr>
          <p:cNvPr id="8" name="Slide Number Placeholder 7">
            <a:extLst>
              <a:ext uri="{FF2B5EF4-FFF2-40B4-BE49-F238E27FC236}">
                <a16:creationId xmlns:a16="http://schemas.microsoft.com/office/drawing/2014/main" id="{C750822A-E5AE-7051-8490-F8AAC7930AEF}"/>
              </a:ext>
            </a:extLst>
          </p:cNvPr>
          <p:cNvSpPr>
            <a:spLocks noGrp="1"/>
          </p:cNvSpPr>
          <p:nvPr>
            <p:ph type="sldNum" sz="quarter" idx="4"/>
          </p:nvPr>
        </p:nvSpPr>
        <p:spPr>
          <a:xfrm>
            <a:off x="8610599" y="6481042"/>
            <a:ext cx="3324101" cy="365125"/>
          </a:xfrm>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4</a:t>
            </a:fld>
            <a:endParaRPr lang="en-US">
              <a:latin typeface="Calibri" panose="020F0502020204030204" pitchFamily="34" charset="0"/>
            </a:endParaRPr>
          </a:p>
        </p:txBody>
      </p:sp>
    </p:spTree>
    <p:extLst>
      <p:ext uri="{BB962C8B-B14F-4D97-AF65-F5344CB8AC3E}">
        <p14:creationId xmlns:p14="http://schemas.microsoft.com/office/powerpoint/2010/main" val="3254656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55FFE1-72A3-8233-D4A0-67D43EB3501A}"/>
              </a:ext>
            </a:extLst>
          </p:cNvPr>
          <p:cNvPicPr>
            <a:picLocks noChangeAspect="1"/>
          </p:cNvPicPr>
          <p:nvPr/>
        </p:nvPicPr>
        <p:blipFill rotWithShape="1">
          <a:blip r:embed="rId3"/>
          <a:srcRect t="10480" r="9082" b="3354"/>
          <a:stretch/>
        </p:blipFill>
        <p:spPr>
          <a:xfrm>
            <a:off x="-7917" y="0"/>
            <a:ext cx="12178967" cy="6265285"/>
          </a:xfrm>
          <a:prstGeom prst="rect">
            <a:avLst/>
          </a:prstGeom>
        </p:spPr>
      </p:pic>
      <p:sp>
        <p:nvSpPr>
          <p:cNvPr id="9" name="Google Shape;115;p9">
            <a:extLst>
              <a:ext uri="{FF2B5EF4-FFF2-40B4-BE49-F238E27FC236}">
                <a16:creationId xmlns:a16="http://schemas.microsoft.com/office/drawing/2014/main" id="{226AB9D8-E275-2FA0-B6D9-E306D7B2D0BF}"/>
              </a:ext>
            </a:extLst>
          </p:cNvPr>
          <p:cNvSpPr/>
          <p:nvPr/>
        </p:nvSpPr>
        <p:spPr>
          <a:xfrm>
            <a:off x="1001190" y="1324896"/>
            <a:ext cx="3477412" cy="3536475"/>
          </a:xfrm>
          <a:prstGeom prst="rect">
            <a:avLst/>
          </a:prstGeom>
          <a:solidFill>
            <a:srgbClr val="562A77"/>
          </a:solidFill>
          <a:ln>
            <a:noFill/>
          </a:ln>
        </p:spPr>
        <p:txBody>
          <a:bodyPr spcFirstLastPara="1" wrap="square" lIns="91425" tIns="45700" rIns="91425" bIns="45700" anchor="ctr" anchorCtr="0">
            <a:noAutofit/>
          </a:bodyPr>
          <a:lstStyle/>
          <a:p>
            <a:pPr algn="ctr">
              <a:spcBef>
                <a:spcPts val="0"/>
              </a:spcBef>
              <a:spcAft>
                <a:spcPts val="0"/>
              </a:spcAft>
            </a:pPr>
            <a:endParaRPr sz="1400" b="0">
              <a:solidFill>
                <a:prstClr val="white"/>
              </a:solidFill>
              <a:latin typeface="Arial"/>
              <a:ea typeface="Arial"/>
              <a:cs typeface="Arial"/>
              <a:sym typeface="Arial"/>
            </a:endParaRPr>
          </a:p>
        </p:txBody>
      </p:sp>
      <p:sp>
        <p:nvSpPr>
          <p:cNvPr id="10" name="Google Shape;116;p9">
            <a:extLst>
              <a:ext uri="{FF2B5EF4-FFF2-40B4-BE49-F238E27FC236}">
                <a16:creationId xmlns:a16="http://schemas.microsoft.com/office/drawing/2014/main" id="{1E9187A5-C546-C5A1-01C4-B846DA2D4560}"/>
              </a:ext>
            </a:extLst>
          </p:cNvPr>
          <p:cNvSpPr/>
          <p:nvPr/>
        </p:nvSpPr>
        <p:spPr>
          <a:xfrm>
            <a:off x="1465409" y="1782825"/>
            <a:ext cx="2492332" cy="2546111"/>
          </a:xfrm>
          <a:prstGeom prst="rect">
            <a:avLst/>
          </a:prstGeom>
          <a:noFill/>
          <a:ln w="25400" cap="flat" cmpd="sng">
            <a:solidFill>
              <a:srgbClr val="F5A900"/>
            </a:solidFill>
            <a:prstDash val="solid"/>
            <a:round/>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pPr>
            <a:endParaRPr sz="1400" b="0" kern="0">
              <a:solidFill>
                <a:prstClr val="white"/>
              </a:solidFill>
              <a:latin typeface="Arial"/>
              <a:ea typeface="Arial"/>
              <a:cs typeface="Arial"/>
              <a:sym typeface="Arial"/>
            </a:endParaRPr>
          </a:p>
        </p:txBody>
      </p:sp>
      <p:sp>
        <p:nvSpPr>
          <p:cNvPr id="11" name="Title 1">
            <a:extLst>
              <a:ext uri="{FF2B5EF4-FFF2-40B4-BE49-F238E27FC236}">
                <a16:creationId xmlns:a16="http://schemas.microsoft.com/office/drawing/2014/main" id="{113D9D0A-01A6-1289-64E0-28F11985B54F}"/>
              </a:ext>
            </a:extLst>
          </p:cNvPr>
          <p:cNvSpPr txBox="1">
            <a:spLocks/>
          </p:cNvSpPr>
          <p:nvPr/>
        </p:nvSpPr>
        <p:spPr>
          <a:xfrm>
            <a:off x="1331656" y="1646238"/>
            <a:ext cx="2006630" cy="918207"/>
          </a:xfrm>
          <a:prstGeom prst="rect">
            <a:avLst/>
          </a:prstGeom>
          <a:solidFill>
            <a:srgbClr val="562A77"/>
          </a:solidFill>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fontAlgn="base">
              <a:spcAft>
                <a:spcPts val="0"/>
              </a:spcAft>
            </a:pPr>
            <a:r>
              <a:rPr lang="en-US" sz="3000" b="0">
                <a:solidFill>
                  <a:srgbClr val="FFFFFF"/>
                </a:solidFill>
                <a:latin typeface="Calibri" panose="020F0502020204030204" pitchFamily="34" charset="0"/>
                <a:ea typeface="+mn-ea"/>
                <a:cs typeface="Calibri" panose="020F0502020204030204" pitchFamily="34" charset="0"/>
              </a:rPr>
              <a:t>Negotiation Tactics</a:t>
            </a:r>
            <a:endParaRPr lang="en-US" sz="3000" b="0"/>
          </a:p>
        </p:txBody>
      </p:sp>
      <p:sp>
        <p:nvSpPr>
          <p:cNvPr id="3" name="Slide Number Placeholder 2">
            <a:extLst>
              <a:ext uri="{FF2B5EF4-FFF2-40B4-BE49-F238E27FC236}">
                <a16:creationId xmlns:a16="http://schemas.microsoft.com/office/drawing/2014/main" id="{0927254C-B2B9-7D54-7094-0F37C9DC3018}"/>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40</a:t>
            </a:fld>
            <a:endParaRPr lang="en-US">
              <a:latin typeface="Calibri" panose="020F0502020204030204" pitchFamily="34" charset="0"/>
            </a:endParaRPr>
          </a:p>
        </p:txBody>
      </p:sp>
    </p:spTree>
    <p:extLst>
      <p:ext uri="{BB962C8B-B14F-4D97-AF65-F5344CB8AC3E}">
        <p14:creationId xmlns:p14="http://schemas.microsoft.com/office/powerpoint/2010/main" val="4088406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99054B9-A04D-4AA1-9CFC-11AC75236D83}"/>
              </a:ext>
            </a:extLst>
          </p:cNvPr>
          <p:cNvSpPr txBox="1">
            <a:spLocks/>
          </p:cNvSpPr>
          <p:nvPr/>
        </p:nvSpPr>
        <p:spPr>
          <a:xfrm>
            <a:off x="698500" y="1985556"/>
            <a:ext cx="3135565" cy="3668319"/>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3500" b="1" kern="1200">
                <a:solidFill>
                  <a:schemeClr val="tx1"/>
                </a:solidFill>
                <a:latin typeface="+mn-lt"/>
                <a:ea typeface="+mj-ea"/>
                <a:cs typeface="Arial" panose="020B0604020202020204" pitchFamily="34" charset="0"/>
              </a:defRPr>
            </a:lvl1pPr>
          </a:lstStyle>
          <a:p>
            <a:pPr marL="182880" indent="-182880" algn="l">
              <a:lnSpc>
                <a:spcPts val="3000"/>
              </a:lnSpc>
              <a:spcBef>
                <a:spcPts val="0"/>
              </a:spcBef>
              <a:spcAft>
                <a:spcPts val="1200"/>
              </a:spcAft>
            </a:pPr>
            <a:r>
              <a:rPr lang="en-US" sz="2600">
                <a:cs typeface="Calibri" panose="020F0502020204030204" pitchFamily="34" charset="0"/>
              </a:rPr>
              <a:t>Competition</a:t>
            </a:r>
          </a:p>
          <a:p>
            <a:pPr marL="274320" marR="0" lvl="0" indent="-274320" algn="l" defTabSz="914400" rtl="0" eaLnBrk="1" fontAlgn="base" latinLnBrk="0" hangingPunct="1">
              <a:lnSpc>
                <a:spcPts val="3000"/>
              </a:lnSpc>
              <a:spcBef>
                <a:spcPts val="0"/>
              </a:spcBef>
              <a:spcAft>
                <a:spcPts val="1200"/>
              </a:spcAft>
              <a:buClrTx/>
              <a:buSzTx/>
              <a:buFontTx/>
              <a:buNone/>
              <a:tabLst/>
              <a:defRPr/>
            </a:pPr>
            <a:r>
              <a:rPr kumimoji="0" lang="en-US" sz="2400" b="0" i="0" u="none" kern="1200" cap="none" spc="0" normalizeH="0" baseline="0" noProof="0">
                <a:ln>
                  <a:noFill/>
                </a:ln>
                <a:solidFill>
                  <a:srgbClr val="FF0000"/>
                </a:solidFill>
                <a:effectLst/>
                <a:uLnTx/>
                <a:uFillTx/>
                <a:ea typeface="+mn-ea"/>
                <a:cs typeface="Calibri" panose="020F0502020204030204" pitchFamily="34" charset="0"/>
              </a:rPr>
              <a:t>X	</a:t>
            </a:r>
            <a:r>
              <a:rPr kumimoji="0" lang="en-US" sz="2400" b="0" i="0" u="none" kern="1200" cap="none" spc="0" normalizeH="0" baseline="0" noProof="0">
                <a:ln>
                  <a:noFill/>
                </a:ln>
                <a:solidFill>
                  <a:prstClr val="black"/>
                </a:solidFill>
                <a:effectLst/>
                <a:uLnTx/>
                <a:uFillTx/>
                <a:ea typeface="+mn-ea"/>
                <a:cs typeface="Calibri" panose="020F0502020204030204" pitchFamily="34" charset="0"/>
              </a:rPr>
              <a:t>Arguing</a:t>
            </a:r>
          </a:p>
          <a:p>
            <a:pPr marL="274320" marR="0" lvl="0" indent="-274320" algn="l" defTabSz="914400" rtl="0" eaLnBrk="1" fontAlgn="base" latinLnBrk="0" hangingPunct="1">
              <a:lnSpc>
                <a:spcPts val="3000"/>
              </a:lnSpc>
              <a:spcBef>
                <a:spcPts val="0"/>
              </a:spcBef>
              <a:spcAft>
                <a:spcPts val="1200"/>
              </a:spcAft>
              <a:buClrTx/>
              <a:buSzTx/>
              <a:buFontTx/>
              <a:buNone/>
              <a:tabLst/>
              <a:defRPr/>
            </a:pPr>
            <a:r>
              <a:rPr kumimoji="0" lang="en-US" sz="2400" b="0" i="0" u="none" kern="1200" cap="none" spc="0" normalizeH="0" baseline="0" noProof="0">
                <a:ln>
                  <a:noFill/>
                </a:ln>
                <a:solidFill>
                  <a:srgbClr val="FF0000"/>
                </a:solidFill>
                <a:effectLst/>
                <a:uLnTx/>
                <a:uFillTx/>
                <a:ea typeface="+mn-ea"/>
                <a:cs typeface="Calibri" panose="020F0502020204030204" pitchFamily="34" charset="0"/>
              </a:rPr>
              <a:t>X	</a:t>
            </a:r>
            <a:r>
              <a:rPr lang="en-US" sz="2400" b="0">
                <a:solidFill>
                  <a:prstClr val="black"/>
                </a:solidFill>
                <a:ea typeface="+mn-ea"/>
                <a:cs typeface="Calibri" panose="020F0502020204030204" pitchFamily="34" charset="0"/>
              </a:rPr>
              <a:t>Sticking to </a:t>
            </a:r>
            <a:br>
              <a:rPr lang="en-US" sz="2400" b="0">
                <a:solidFill>
                  <a:prstClr val="black"/>
                </a:solidFill>
                <a:ea typeface="+mn-ea"/>
                <a:cs typeface="Calibri" panose="020F0502020204030204" pitchFamily="34" charset="0"/>
              </a:rPr>
            </a:br>
            <a:r>
              <a:rPr lang="en-US" sz="2400" b="0">
                <a:solidFill>
                  <a:prstClr val="black"/>
                </a:solidFill>
                <a:ea typeface="+mn-ea"/>
                <a:cs typeface="Calibri" panose="020F0502020204030204" pitchFamily="34" charset="0"/>
              </a:rPr>
              <a:t>one’s position </a:t>
            </a:r>
            <a:endParaRPr kumimoji="0" lang="en-US" sz="2400" b="0" i="0" u="none" strike="noStrike" kern="1200" cap="none" spc="0" normalizeH="0" baseline="0" noProof="0">
              <a:ln>
                <a:noFill/>
              </a:ln>
              <a:solidFill>
                <a:prstClr val="black"/>
              </a:solidFill>
              <a:effectLst/>
              <a:uLnTx/>
              <a:uFillTx/>
              <a:ea typeface="+mn-ea"/>
              <a:cs typeface="Calibri" panose="020F0502020204030204" pitchFamily="34" charset="0"/>
            </a:endParaRPr>
          </a:p>
          <a:p>
            <a:pPr marL="274320" marR="0" lvl="0" indent="-274320" algn="l" defTabSz="914400" rtl="0" eaLnBrk="1" fontAlgn="base" latinLnBrk="0" hangingPunct="1">
              <a:lnSpc>
                <a:spcPts val="3000"/>
              </a:lnSpc>
              <a:spcBef>
                <a:spcPts val="0"/>
              </a:spcBef>
              <a:spcAft>
                <a:spcPts val="1200"/>
              </a:spcAft>
              <a:buClrTx/>
              <a:buSzTx/>
              <a:buFontTx/>
              <a:buNone/>
              <a:tabLst/>
              <a:defRPr/>
            </a:pPr>
            <a:r>
              <a:rPr kumimoji="0" lang="en-US" sz="2400" b="0" i="0" u="none" strike="noStrike" kern="1200" cap="none" spc="0" normalizeH="0" baseline="0" noProof="0">
                <a:ln>
                  <a:noFill/>
                </a:ln>
                <a:solidFill>
                  <a:srgbClr val="FF0000"/>
                </a:solidFill>
                <a:effectLst/>
                <a:uLnTx/>
                <a:uFillTx/>
                <a:ea typeface="+mn-ea"/>
                <a:cs typeface="Calibri" panose="020F0502020204030204" pitchFamily="34" charset="0"/>
              </a:rPr>
              <a:t>X	</a:t>
            </a:r>
            <a:r>
              <a:rPr kumimoji="0" lang="en-US" sz="2400" b="0" i="0" u="none" strike="noStrike" kern="1200" cap="none" spc="0" normalizeH="0" baseline="0" noProof="0">
                <a:ln>
                  <a:noFill/>
                </a:ln>
                <a:solidFill>
                  <a:prstClr val="black"/>
                </a:solidFill>
                <a:effectLst/>
                <a:uLnTx/>
                <a:uFillTx/>
                <a:ea typeface="+mn-ea"/>
                <a:cs typeface="Calibri" panose="020F0502020204030204" pitchFamily="34" charset="0"/>
              </a:rPr>
              <a:t>Presenting </a:t>
            </a:r>
            <a:br>
              <a:rPr kumimoji="0" lang="en-US" sz="2400" b="0" i="0" u="none" strike="noStrike" kern="1200" cap="none" spc="0" normalizeH="0" baseline="0" noProof="0">
                <a:ln>
                  <a:noFill/>
                </a:ln>
                <a:solidFill>
                  <a:prstClr val="black"/>
                </a:solidFill>
                <a:effectLst/>
                <a:uLnTx/>
                <a:uFillTx/>
                <a:ea typeface="+mn-ea"/>
                <a:cs typeface="Calibri" panose="020F0502020204030204" pitchFamily="34" charset="0"/>
              </a:rPr>
            </a:br>
            <a:r>
              <a:rPr lang="en-US" sz="2400" b="0">
                <a:solidFill>
                  <a:prstClr val="black"/>
                </a:solidFill>
                <a:ea typeface="+mn-ea"/>
                <a:cs typeface="Calibri" panose="020F0502020204030204" pitchFamily="34" charset="0"/>
              </a:rPr>
              <a:t>demands</a:t>
            </a:r>
            <a:endParaRPr kumimoji="0" lang="en-US" sz="2400" b="0" i="0" u="none" strike="noStrike" kern="1200" cap="none" spc="0" normalizeH="0" baseline="0" noProof="0">
              <a:ln>
                <a:noFill/>
              </a:ln>
              <a:solidFill>
                <a:prstClr val="black"/>
              </a:solidFill>
              <a:effectLst/>
              <a:uLnTx/>
              <a:uFillTx/>
              <a:ea typeface="+mn-ea"/>
              <a:cs typeface="Calibri" panose="020F0502020204030204" pitchFamily="34" charset="0"/>
            </a:endParaRPr>
          </a:p>
          <a:p>
            <a:pPr marL="274320" marR="0" lvl="0" indent="-274320" algn="l" defTabSz="914400" rtl="0" eaLnBrk="1" fontAlgn="base" latinLnBrk="0" hangingPunct="1">
              <a:lnSpc>
                <a:spcPts val="3000"/>
              </a:lnSpc>
              <a:spcBef>
                <a:spcPts val="0"/>
              </a:spcBef>
              <a:spcAft>
                <a:spcPts val="1200"/>
              </a:spcAft>
              <a:buClrTx/>
              <a:buSzTx/>
              <a:buFontTx/>
              <a:buNone/>
              <a:tabLst/>
              <a:defRPr/>
            </a:pPr>
            <a:r>
              <a:rPr kumimoji="0" lang="en-US" sz="2400" b="0" i="0" u="none" strike="noStrike" kern="1200" cap="none" spc="0" normalizeH="0" baseline="0" noProof="0">
                <a:ln>
                  <a:noFill/>
                </a:ln>
                <a:solidFill>
                  <a:srgbClr val="FF0000"/>
                </a:solidFill>
                <a:effectLst/>
                <a:uLnTx/>
                <a:uFillTx/>
                <a:ea typeface="+mn-ea"/>
                <a:cs typeface="Calibri" panose="020F0502020204030204" pitchFamily="34" charset="0"/>
              </a:rPr>
              <a:t>X	</a:t>
            </a:r>
            <a:r>
              <a:rPr kumimoji="0" lang="en-US" sz="2400" b="0" i="0" u="none" strike="noStrike" kern="1200" cap="none" spc="0" normalizeH="0" baseline="0" noProof="0">
                <a:ln>
                  <a:noFill/>
                </a:ln>
                <a:solidFill>
                  <a:prstClr val="black"/>
                </a:solidFill>
                <a:effectLst/>
                <a:uLnTx/>
                <a:uFillTx/>
                <a:ea typeface="+mn-ea"/>
                <a:cs typeface="Calibri" panose="020F0502020204030204" pitchFamily="34" charset="0"/>
              </a:rPr>
              <a:t>Monopolizing </a:t>
            </a:r>
            <a:br>
              <a:rPr kumimoji="0" lang="en-US" sz="2400" b="0" i="0" u="none" strike="noStrike" kern="1200" cap="none" spc="0" normalizeH="0" baseline="0" noProof="0">
                <a:ln>
                  <a:noFill/>
                </a:ln>
                <a:solidFill>
                  <a:prstClr val="black"/>
                </a:solidFill>
                <a:effectLst/>
                <a:uLnTx/>
                <a:uFillTx/>
                <a:ea typeface="+mn-ea"/>
                <a:cs typeface="Calibri" panose="020F0502020204030204" pitchFamily="34" charset="0"/>
              </a:rPr>
            </a:br>
            <a:r>
              <a:rPr kumimoji="0" lang="en-US" sz="2400" b="0" i="0" u="none" strike="noStrike" kern="1200" cap="none" spc="0" normalizeH="0" baseline="0" noProof="0">
                <a:ln>
                  <a:noFill/>
                </a:ln>
                <a:solidFill>
                  <a:prstClr val="black"/>
                </a:solidFill>
                <a:effectLst/>
                <a:uLnTx/>
                <a:uFillTx/>
                <a:ea typeface="+mn-ea"/>
                <a:cs typeface="Calibri" panose="020F0502020204030204" pitchFamily="34" charset="0"/>
              </a:rPr>
              <a:t>the</a:t>
            </a:r>
            <a:r>
              <a:rPr lang="en-US" sz="2400" b="0">
                <a:solidFill>
                  <a:prstClr val="black"/>
                </a:solidFill>
                <a:ea typeface="+mn-ea"/>
                <a:cs typeface="Calibri" panose="020F0502020204030204" pitchFamily="34" charset="0"/>
              </a:rPr>
              <a:t> </a:t>
            </a:r>
            <a:r>
              <a:rPr kumimoji="0" lang="en-US" sz="2400" b="0" i="0" u="none" strike="noStrike" kern="1200" cap="none" spc="0" normalizeH="0" baseline="0" noProof="0">
                <a:ln>
                  <a:noFill/>
                </a:ln>
                <a:solidFill>
                  <a:prstClr val="black"/>
                </a:solidFill>
                <a:effectLst/>
                <a:uLnTx/>
                <a:uFillTx/>
                <a:ea typeface="+mn-ea"/>
                <a:cs typeface="Calibri" panose="020F0502020204030204" pitchFamily="34" charset="0"/>
              </a:rPr>
              <a:t>conversation</a:t>
            </a:r>
          </a:p>
        </p:txBody>
      </p:sp>
      <p:sp>
        <p:nvSpPr>
          <p:cNvPr id="7" name="TextBox 6">
            <a:extLst>
              <a:ext uri="{FF2B5EF4-FFF2-40B4-BE49-F238E27FC236}">
                <a16:creationId xmlns:a16="http://schemas.microsoft.com/office/drawing/2014/main" id="{60B63B7E-137C-496F-8041-86D5E6BD148A}"/>
              </a:ext>
            </a:extLst>
          </p:cNvPr>
          <p:cNvSpPr txBox="1"/>
          <p:nvPr/>
        </p:nvSpPr>
        <p:spPr>
          <a:xfrm>
            <a:off x="3447118" y="1985556"/>
            <a:ext cx="2455719" cy="3385992"/>
          </a:xfrm>
          <a:prstGeom prst="rect">
            <a:avLst/>
          </a:prstGeom>
          <a:noFill/>
        </p:spPr>
        <p:txBody>
          <a:bodyPr wrap="square" rtlCol="0">
            <a:spAutoFit/>
          </a:bodyPr>
          <a:lstStyle/>
          <a:p>
            <a:pPr marL="0" marR="0" lvl="0" indent="0" algn="l" defTabSz="914400" rtl="0" eaLnBrk="1" fontAlgn="base" latinLnBrk="0" hangingPunct="1">
              <a:lnSpc>
                <a:spcPts val="3000"/>
              </a:lnSpc>
              <a:spcBef>
                <a:spcPts val="0"/>
              </a:spcBef>
              <a:spcAft>
                <a:spcPts val="1200"/>
              </a:spcAft>
              <a:buClrTx/>
              <a:buSzTx/>
              <a:buFontTx/>
              <a:buNone/>
              <a:tabLst/>
              <a:defRPr/>
            </a:pPr>
            <a:r>
              <a:rPr kumimoji="0" lang="en-US" sz="2600" b="1" i="0" u="none" strike="noStrike" kern="1200" cap="none" spc="0" normalizeH="0" baseline="0" noProof="0">
                <a:ln>
                  <a:noFill/>
                </a:ln>
                <a:solidFill>
                  <a:prstClr val="black"/>
                </a:solidFill>
                <a:effectLst/>
                <a:uLnTx/>
                <a:uFillTx/>
                <a:latin typeface="+mn-lt"/>
                <a:ea typeface="+mn-ea"/>
                <a:cs typeface="+mn-cs"/>
              </a:rPr>
              <a:t>Cooperation</a:t>
            </a:r>
          </a:p>
          <a:p>
            <a:pPr marL="342900" indent="-342900" algn="l">
              <a:lnSpc>
                <a:spcPts val="3000"/>
              </a:lnSpc>
              <a:spcBef>
                <a:spcPts val="0"/>
              </a:spcBef>
              <a:spcAft>
                <a:spcPts val="1200"/>
              </a:spcAft>
              <a:buClr>
                <a:srgbClr val="00B050"/>
              </a:buClr>
              <a:buFont typeface="Wingdings" panose="05000000000000000000" pitchFamily="2" charset="2"/>
              <a:buChar char="ü"/>
            </a:pPr>
            <a:r>
              <a:rPr lang="en-US" sz="2400" b="0">
                <a:latin typeface="+mn-lt"/>
              </a:rPr>
              <a:t>Discussing</a:t>
            </a:r>
          </a:p>
          <a:p>
            <a:pPr marL="342900" indent="-342900" algn="l">
              <a:lnSpc>
                <a:spcPts val="3000"/>
              </a:lnSpc>
              <a:spcBef>
                <a:spcPts val="0"/>
              </a:spcBef>
              <a:spcAft>
                <a:spcPts val="1200"/>
              </a:spcAft>
              <a:buClr>
                <a:srgbClr val="00B050"/>
              </a:buClr>
              <a:buFont typeface="Wingdings" panose="05000000000000000000" pitchFamily="2" charset="2"/>
              <a:buChar char="ü"/>
              <a:defRPr/>
            </a:pPr>
            <a:r>
              <a:rPr lang="en-US" sz="2400" b="0">
                <a:latin typeface="+mn-lt"/>
              </a:rPr>
              <a:t>Generating options</a:t>
            </a:r>
          </a:p>
          <a:p>
            <a:pPr marL="342900" indent="-342900" algn="l">
              <a:lnSpc>
                <a:spcPts val="3000"/>
              </a:lnSpc>
              <a:spcBef>
                <a:spcPts val="0"/>
              </a:spcBef>
              <a:spcAft>
                <a:spcPts val="1200"/>
              </a:spcAft>
              <a:buClr>
                <a:srgbClr val="00B050"/>
              </a:buClr>
              <a:buFont typeface="Wingdings" panose="05000000000000000000" pitchFamily="2" charset="2"/>
              <a:buChar char="ü"/>
              <a:defRPr/>
            </a:pPr>
            <a:r>
              <a:rPr lang="en-US" sz="2400" b="0">
                <a:latin typeface="+mn-lt"/>
              </a:rPr>
              <a:t>Asking questions</a:t>
            </a:r>
          </a:p>
          <a:p>
            <a:pPr marL="342900" indent="-342900" algn="l">
              <a:lnSpc>
                <a:spcPts val="3000"/>
              </a:lnSpc>
              <a:spcBef>
                <a:spcPts val="0"/>
              </a:spcBef>
              <a:spcAft>
                <a:spcPts val="1200"/>
              </a:spcAft>
              <a:buClr>
                <a:srgbClr val="00B050"/>
              </a:buClr>
              <a:buFont typeface="Wingdings" panose="05000000000000000000" pitchFamily="2" charset="2"/>
              <a:buChar char="ü"/>
              <a:defRPr/>
            </a:pPr>
            <a:r>
              <a:rPr lang="en-US" sz="2400" b="0">
                <a:latin typeface="+mn-lt"/>
              </a:rPr>
              <a:t>Listening</a:t>
            </a:r>
          </a:p>
        </p:txBody>
      </p:sp>
      <p:sp>
        <p:nvSpPr>
          <p:cNvPr id="12" name="Title 11">
            <a:extLst>
              <a:ext uri="{FF2B5EF4-FFF2-40B4-BE49-F238E27FC236}">
                <a16:creationId xmlns:a16="http://schemas.microsoft.com/office/drawing/2014/main" id="{C48E903B-C743-2615-7561-08E30B3AD484}"/>
              </a:ext>
            </a:extLst>
          </p:cNvPr>
          <p:cNvSpPr>
            <a:spLocks noGrp="1"/>
          </p:cNvSpPr>
          <p:nvPr>
            <p:ph type="title"/>
          </p:nvPr>
        </p:nvSpPr>
        <p:spPr>
          <a:xfrm>
            <a:off x="685800" y="1122601"/>
            <a:ext cx="5392176" cy="1335272"/>
          </a:xfrm>
        </p:spPr>
        <p:txBody>
          <a:bodyPr lIns="0" tIns="0" rIns="0" bIns="0">
            <a:noAutofit/>
          </a:bodyPr>
          <a:lstStyle/>
          <a:p>
            <a:pPr algn="l"/>
            <a:r>
              <a:rPr lang="en-US" sz="3400" b="0" i="0">
                <a:solidFill>
                  <a:srgbClr val="242424"/>
                </a:solidFill>
                <a:effectLst/>
              </a:rPr>
              <a:t>Use a Cooperative Approach</a:t>
            </a:r>
            <a:endParaRPr lang="en-US" sz="3400"/>
          </a:p>
        </p:txBody>
      </p:sp>
      <p:sp>
        <p:nvSpPr>
          <p:cNvPr id="2" name="Slide Number Placeholder 1">
            <a:extLst>
              <a:ext uri="{FF2B5EF4-FFF2-40B4-BE49-F238E27FC236}">
                <a16:creationId xmlns:a16="http://schemas.microsoft.com/office/drawing/2014/main" id="{CEEC36B9-8211-99A1-5BD1-8F1C1F270A88}"/>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41</a:t>
            </a:fld>
            <a:endParaRPr lang="en-US">
              <a:latin typeface="Calibri" panose="020F0502020204030204" pitchFamily="34" charset="0"/>
            </a:endParaRPr>
          </a:p>
        </p:txBody>
      </p:sp>
      <p:pic>
        <p:nvPicPr>
          <p:cNvPr id="4" name="Picture 3" descr="A group of women walking on a path&#10;&#10;Description automatically generated">
            <a:extLst>
              <a:ext uri="{FF2B5EF4-FFF2-40B4-BE49-F238E27FC236}">
                <a16:creationId xmlns:a16="http://schemas.microsoft.com/office/drawing/2014/main" id="{BF3F8AD8-C32F-DFB9-B9B9-F9CB8093DB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6537"/>
          <a:stretch/>
        </p:blipFill>
        <p:spPr>
          <a:xfrm>
            <a:off x="5902960" y="538480"/>
            <a:ext cx="6289040" cy="5709920"/>
          </a:xfrm>
          <a:prstGeom prst="rect">
            <a:avLst/>
          </a:prstGeom>
        </p:spPr>
      </p:pic>
    </p:spTree>
    <p:extLst>
      <p:ext uri="{BB962C8B-B14F-4D97-AF65-F5344CB8AC3E}">
        <p14:creationId xmlns:p14="http://schemas.microsoft.com/office/powerpoint/2010/main" val="3777966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DBBEA-B31E-D7C5-6290-F5041BD6C15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33101" b="10555"/>
          <a:stretch/>
        </p:blipFill>
        <p:spPr>
          <a:xfrm>
            <a:off x="-1474" y="544395"/>
            <a:ext cx="6391047" cy="5696509"/>
          </a:xfrm>
          <a:prstGeom prst="rect">
            <a:avLst/>
          </a:prstGeom>
        </p:spPr>
      </p:pic>
      <p:sp>
        <p:nvSpPr>
          <p:cNvPr id="8" name="Title 5">
            <a:extLst>
              <a:ext uri="{FF2B5EF4-FFF2-40B4-BE49-F238E27FC236}">
                <a16:creationId xmlns:a16="http://schemas.microsoft.com/office/drawing/2014/main" id="{306EE707-F17F-EBC9-C720-3F8125FE9492}"/>
              </a:ext>
            </a:extLst>
          </p:cNvPr>
          <p:cNvSpPr txBox="1">
            <a:spLocks/>
          </p:cNvSpPr>
          <p:nvPr/>
        </p:nvSpPr>
        <p:spPr>
          <a:xfrm>
            <a:off x="6972300" y="1141228"/>
            <a:ext cx="4478868" cy="145521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500" kern="1200">
                <a:solidFill>
                  <a:schemeClr val="tx1"/>
                </a:solidFill>
                <a:latin typeface="+mn-lt"/>
                <a:ea typeface="+mj-ea"/>
                <a:cs typeface="+mj-cs"/>
              </a:defRPr>
            </a:lvl1pPr>
          </a:lstStyle>
          <a:p>
            <a:pPr algn="l" fontAlgn="auto">
              <a:spcAft>
                <a:spcPts val="0"/>
              </a:spcAft>
            </a:pPr>
            <a:r>
              <a:rPr lang="en-US" sz="3400" b="0"/>
              <a:t>Generate a List of Questions to Ask </a:t>
            </a:r>
          </a:p>
        </p:txBody>
      </p:sp>
      <p:sp>
        <p:nvSpPr>
          <p:cNvPr id="9" name="TextBox 8"/>
          <p:cNvSpPr txBox="1"/>
          <p:nvPr/>
        </p:nvSpPr>
        <p:spPr>
          <a:xfrm>
            <a:off x="6972300" y="2596444"/>
            <a:ext cx="4478867" cy="3470820"/>
          </a:xfrm>
          <a:prstGeom prst="rect">
            <a:avLst/>
          </a:prstGeom>
          <a:noFill/>
        </p:spPr>
        <p:txBody>
          <a:bodyPr wrap="square" lIns="0" tIns="0" rIns="0" bIns="0" rtlCol="0">
            <a:noAutofit/>
          </a:bodyPr>
          <a:lstStyle/>
          <a:p>
            <a:pPr marL="342900" indent="-342900">
              <a:spcAft>
                <a:spcPts val="1800"/>
              </a:spcAft>
              <a:buClr>
                <a:srgbClr val="562A77"/>
              </a:buClr>
              <a:buFont typeface="Wingdings" panose="05000000000000000000" pitchFamily="2" charset="2"/>
              <a:buChar char="§"/>
            </a:pPr>
            <a:r>
              <a:rPr lang="en-US" sz="2400" b="0">
                <a:latin typeface="Calibri" panose="020F0502020204030204" pitchFamily="34" charset="0"/>
                <a:cs typeface="Calibri" panose="020F0502020204030204" pitchFamily="34" charset="0"/>
              </a:rPr>
              <a:t>What do you think of my idea?</a:t>
            </a:r>
          </a:p>
          <a:p>
            <a:pPr marL="342900" indent="-342900">
              <a:spcAft>
                <a:spcPts val="1800"/>
              </a:spcAft>
              <a:buClr>
                <a:srgbClr val="562A77"/>
              </a:buClr>
              <a:buFont typeface="Wingdings" panose="05000000000000000000" pitchFamily="2" charset="2"/>
              <a:buChar char="§"/>
            </a:pPr>
            <a:r>
              <a:rPr lang="en-US" sz="2400" b="0">
                <a:latin typeface="Calibri" panose="020F0502020204030204" pitchFamily="34" charset="0"/>
                <a:cs typeface="Calibri" panose="020F0502020204030204" pitchFamily="34" charset="0"/>
              </a:rPr>
              <a:t>Would you help me understand your perspective?</a:t>
            </a:r>
          </a:p>
          <a:p>
            <a:pPr marL="342900" indent="-342900">
              <a:spcAft>
                <a:spcPts val="1800"/>
              </a:spcAft>
              <a:buClr>
                <a:srgbClr val="562A77"/>
              </a:buClr>
              <a:buFont typeface="Wingdings" panose="05000000000000000000" pitchFamily="2" charset="2"/>
              <a:buChar char="§"/>
            </a:pPr>
            <a:r>
              <a:rPr lang="en-US" sz="2400" b="0">
                <a:latin typeface="Calibri" panose="020F0502020204030204" pitchFamily="34" charset="0"/>
                <a:cs typeface="Calibri" panose="020F0502020204030204" pitchFamily="34" charset="0"/>
              </a:rPr>
              <a:t>What are your ideas for working this out?</a:t>
            </a:r>
          </a:p>
        </p:txBody>
      </p:sp>
      <p:sp>
        <p:nvSpPr>
          <p:cNvPr id="2" name="Slide Number Placeholder 1">
            <a:extLst>
              <a:ext uri="{FF2B5EF4-FFF2-40B4-BE49-F238E27FC236}">
                <a16:creationId xmlns:a16="http://schemas.microsoft.com/office/drawing/2014/main" id="{D311E506-5513-B847-67F4-B68B669391BD}"/>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42</a:t>
            </a:fld>
            <a:endParaRPr lang="en-US">
              <a:latin typeface="Calibri" panose="020F0502020204030204" pitchFamily="34" charset="0"/>
            </a:endParaRPr>
          </a:p>
        </p:txBody>
      </p:sp>
    </p:spTree>
    <p:extLst>
      <p:ext uri="{BB962C8B-B14F-4D97-AF65-F5344CB8AC3E}">
        <p14:creationId xmlns:p14="http://schemas.microsoft.com/office/powerpoint/2010/main" val="2604282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624EF2-A38D-E4E7-D0EE-3BE78E411587}"/>
              </a:ext>
            </a:extLst>
          </p:cNvPr>
          <p:cNvPicPr>
            <a:picLocks noChangeAspect="1"/>
          </p:cNvPicPr>
          <p:nvPr/>
        </p:nvPicPr>
        <p:blipFill rotWithShape="1">
          <a:blip r:embed="rId3"/>
          <a:srcRect l="7665" r="17337"/>
          <a:stretch/>
        </p:blipFill>
        <p:spPr>
          <a:xfrm>
            <a:off x="5772894" y="540455"/>
            <a:ext cx="6419106" cy="5695245"/>
          </a:xfrm>
          <a:prstGeom prst="rect">
            <a:avLst/>
          </a:prstGeom>
        </p:spPr>
      </p:pic>
      <p:sp>
        <p:nvSpPr>
          <p:cNvPr id="6" name="Title 5">
            <a:extLst>
              <a:ext uri="{FF2B5EF4-FFF2-40B4-BE49-F238E27FC236}">
                <a16:creationId xmlns:a16="http://schemas.microsoft.com/office/drawing/2014/main" id="{306EE707-F17F-EBC9-C720-3F8125FE9492}"/>
              </a:ext>
            </a:extLst>
          </p:cNvPr>
          <p:cNvSpPr>
            <a:spLocks noGrp="1"/>
          </p:cNvSpPr>
          <p:nvPr>
            <p:ph type="title"/>
          </p:nvPr>
        </p:nvSpPr>
        <p:spPr>
          <a:xfrm>
            <a:off x="885944" y="1141228"/>
            <a:ext cx="4433711" cy="549460"/>
          </a:xfrm>
        </p:spPr>
        <p:txBody>
          <a:bodyPr>
            <a:normAutofit fontScale="90000"/>
          </a:bodyPr>
          <a:lstStyle/>
          <a:p>
            <a:pPr algn="l"/>
            <a:r>
              <a:rPr lang="en-US"/>
              <a:t>Manage Emotions</a:t>
            </a:r>
          </a:p>
        </p:txBody>
      </p:sp>
      <p:sp>
        <p:nvSpPr>
          <p:cNvPr id="2" name="TextBox 1"/>
          <p:cNvSpPr txBox="1"/>
          <p:nvPr/>
        </p:nvSpPr>
        <p:spPr>
          <a:xfrm>
            <a:off x="1021413" y="2133600"/>
            <a:ext cx="4312618" cy="3775620"/>
          </a:xfrm>
          <a:prstGeom prst="rect">
            <a:avLst/>
          </a:prstGeom>
          <a:noFill/>
        </p:spPr>
        <p:txBody>
          <a:bodyPr wrap="square" lIns="0" tIns="0" rIns="0" bIns="0" rtlCol="0">
            <a:noAutofit/>
          </a:bodyPr>
          <a:lstStyle/>
          <a:p>
            <a:pPr marL="342900" indent="-342900">
              <a:spcAft>
                <a:spcPts val="1800"/>
              </a:spcAft>
              <a:buClr>
                <a:srgbClr val="562A77"/>
              </a:buClr>
              <a:buFont typeface="Wingdings" panose="05000000000000000000" pitchFamily="2" charset="2"/>
              <a:buChar char="§"/>
            </a:pPr>
            <a:r>
              <a:rPr lang="en-US" sz="2400" b="0">
                <a:latin typeface="Calibri" panose="020F0502020204030204" pitchFamily="34" charset="0"/>
                <a:cs typeface="Calibri" panose="020F0502020204030204" pitchFamily="34" charset="0"/>
              </a:rPr>
              <a:t>A positive state of mind boosts creative problem-solving</a:t>
            </a:r>
          </a:p>
          <a:p>
            <a:pPr marL="342900" indent="-342900">
              <a:spcAft>
                <a:spcPts val="1800"/>
              </a:spcAft>
              <a:buClr>
                <a:srgbClr val="562A77"/>
              </a:buClr>
              <a:buFont typeface="Wingdings" panose="05000000000000000000" pitchFamily="2" charset="2"/>
              <a:buChar char="§"/>
            </a:pPr>
            <a:r>
              <a:rPr lang="en-US" sz="2400" b="0">
                <a:latin typeface="Calibri" panose="020F0502020204030204" pitchFamily="34" charset="0"/>
                <a:cs typeface="Calibri" panose="020F0502020204030204" pitchFamily="34" charset="0"/>
              </a:rPr>
              <a:t>Find a way to let the other side know you value your relationship</a:t>
            </a:r>
          </a:p>
          <a:p>
            <a:pPr marL="342900" indent="-342900">
              <a:spcAft>
                <a:spcPts val="1800"/>
              </a:spcAft>
              <a:buClr>
                <a:srgbClr val="562A77"/>
              </a:buClr>
              <a:buFont typeface="Wingdings" panose="05000000000000000000" pitchFamily="2" charset="2"/>
              <a:buChar char="§"/>
            </a:pPr>
            <a:r>
              <a:rPr lang="en-US" sz="2400" b="0">
                <a:latin typeface="Calibri" panose="020F0502020204030204" pitchFamily="34" charset="0"/>
                <a:cs typeface="Calibri" panose="020F0502020204030204" pitchFamily="34" charset="0"/>
              </a:rPr>
              <a:t>Resist getting angry—even if they do</a:t>
            </a:r>
          </a:p>
        </p:txBody>
      </p:sp>
      <p:sp>
        <p:nvSpPr>
          <p:cNvPr id="5" name="Slide Number Placeholder 4">
            <a:extLst>
              <a:ext uri="{FF2B5EF4-FFF2-40B4-BE49-F238E27FC236}">
                <a16:creationId xmlns:a16="http://schemas.microsoft.com/office/drawing/2014/main" id="{32CA5BAD-0715-E049-7DC1-B29112A11A80}"/>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43</a:t>
            </a:fld>
            <a:endParaRPr lang="en-US">
              <a:latin typeface="Calibri" panose="020F0502020204030204" pitchFamily="34" charset="0"/>
            </a:endParaRPr>
          </a:p>
        </p:txBody>
      </p:sp>
    </p:spTree>
    <p:extLst>
      <p:ext uri="{BB962C8B-B14F-4D97-AF65-F5344CB8AC3E}">
        <p14:creationId xmlns:p14="http://schemas.microsoft.com/office/powerpoint/2010/main" val="17249363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6EE707-F17F-EBC9-C720-3F8125FE9492}"/>
              </a:ext>
            </a:extLst>
          </p:cNvPr>
          <p:cNvSpPr>
            <a:spLocks noGrp="1"/>
          </p:cNvSpPr>
          <p:nvPr>
            <p:ph type="title"/>
          </p:nvPr>
        </p:nvSpPr>
        <p:spPr>
          <a:xfrm>
            <a:off x="6972300" y="1141228"/>
            <a:ext cx="4381500" cy="549460"/>
          </a:xfrm>
        </p:spPr>
        <p:txBody>
          <a:bodyPr>
            <a:normAutofit fontScale="90000"/>
          </a:bodyPr>
          <a:lstStyle/>
          <a:p>
            <a:pPr algn="l"/>
            <a:r>
              <a:rPr lang="en-US"/>
              <a:t>Don’t Give Up Too Soon</a:t>
            </a:r>
          </a:p>
        </p:txBody>
      </p:sp>
      <p:sp>
        <p:nvSpPr>
          <p:cNvPr id="2" name="TextBox 1"/>
          <p:cNvSpPr txBox="1"/>
          <p:nvPr/>
        </p:nvSpPr>
        <p:spPr>
          <a:xfrm>
            <a:off x="7183839" y="2126242"/>
            <a:ext cx="4184335" cy="3782978"/>
          </a:xfrm>
          <a:prstGeom prst="rect">
            <a:avLst/>
          </a:prstGeom>
          <a:noFill/>
        </p:spPr>
        <p:txBody>
          <a:bodyPr wrap="square" lIns="0" tIns="0" rIns="0" bIns="0" rtlCol="0">
            <a:noAutofit/>
          </a:bodyPr>
          <a:lstStyle/>
          <a:p>
            <a:pPr marL="342900" indent="-342900">
              <a:spcAft>
                <a:spcPts val="1800"/>
              </a:spcAft>
              <a:buClr>
                <a:srgbClr val="562A77"/>
              </a:buClr>
              <a:buFont typeface="Wingdings" panose="05000000000000000000" pitchFamily="2" charset="2"/>
              <a:buChar char="§"/>
            </a:pPr>
            <a:r>
              <a:rPr lang="en-US" sz="2400" b="0">
                <a:latin typeface="Calibri" panose="020F0502020204030204" pitchFamily="34" charset="0"/>
                <a:cs typeface="Calibri" panose="020F0502020204030204" pitchFamily="34" charset="0"/>
              </a:rPr>
              <a:t>Take a time-out if needed and regroup later</a:t>
            </a:r>
          </a:p>
          <a:p>
            <a:pPr marL="342900" indent="-342900">
              <a:spcAft>
                <a:spcPts val="1800"/>
              </a:spcAft>
              <a:buClr>
                <a:srgbClr val="562A77"/>
              </a:buClr>
              <a:buFont typeface="Wingdings" panose="05000000000000000000" pitchFamily="2" charset="2"/>
              <a:buChar char="§"/>
            </a:pPr>
            <a:r>
              <a:rPr lang="en-US" sz="2400" b="0">
                <a:effectLst/>
                <a:latin typeface="+mn-lt"/>
              </a:rPr>
              <a:t>Continue until you reach an agreement—or it’s clear that you won’t</a:t>
            </a:r>
          </a:p>
          <a:p>
            <a:pPr marL="342900" indent="-342900">
              <a:spcAft>
                <a:spcPts val="1800"/>
              </a:spcAft>
              <a:buClr>
                <a:srgbClr val="562A77"/>
              </a:buClr>
              <a:buFont typeface="Wingdings" panose="05000000000000000000" pitchFamily="2" charset="2"/>
              <a:buChar char="§"/>
            </a:pPr>
            <a:r>
              <a:rPr lang="en-US" sz="2400" b="0">
                <a:effectLst/>
                <a:latin typeface="+mn-lt"/>
              </a:rPr>
              <a:t>Be prepared to go to Plan B if you’re not satisfied</a:t>
            </a:r>
          </a:p>
        </p:txBody>
      </p:sp>
      <p:pic>
        <p:nvPicPr>
          <p:cNvPr id="5" name="Picture 4">
            <a:extLst>
              <a:ext uri="{FF2B5EF4-FFF2-40B4-BE49-F238E27FC236}">
                <a16:creationId xmlns:a16="http://schemas.microsoft.com/office/drawing/2014/main" id="{19E3F956-2316-AF4C-3391-8E6A92E0E8DB}"/>
              </a:ext>
            </a:extLst>
          </p:cNvPr>
          <p:cNvPicPr>
            <a:picLocks noChangeAspect="1"/>
          </p:cNvPicPr>
          <p:nvPr/>
        </p:nvPicPr>
        <p:blipFill rotWithShape="1">
          <a:blip r:embed="rId3">
            <a:extLst>
              <a:ext uri="{28A0092B-C50C-407E-A947-70E740481C1C}">
                <a14:useLocalDpi xmlns:a14="http://schemas.microsoft.com/office/drawing/2010/main" val="0"/>
              </a:ext>
            </a:extLst>
          </a:blip>
          <a:srcRect l="17877" t="217" r="11438" b="-289"/>
          <a:stretch/>
        </p:blipFill>
        <p:spPr>
          <a:xfrm>
            <a:off x="8466" y="548927"/>
            <a:ext cx="6087534" cy="5739972"/>
          </a:xfrm>
          <a:prstGeom prst="rect">
            <a:avLst/>
          </a:prstGeom>
        </p:spPr>
      </p:pic>
      <p:sp>
        <p:nvSpPr>
          <p:cNvPr id="3" name="Slide Number Placeholder 2">
            <a:extLst>
              <a:ext uri="{FF2B5EF4-FFF2-40B4-BE49-F238E27FC236}">
                <a16:creationId xmlns:a16="http://schemas.microsoft.com/office/drawing/2014/main" id="{89DAA846-3BA8-93AC-5F79-41DB38B9C26E}"/>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44</a:t>
            </a:fld>
            <a:endParaRPr lang="en-US">
              <a:latin typeface="Calibri" panose="020F0502020204030204" pitchFamily="34" charset="0"/>
            </a:endParaRPr>
          </a:p>
        </p:txBody>
      </p:sp>
    </p:spTree>
    <p:extLst>
      <p:ext uri="{BB962C8B-B14F-4D97-AF65-F5344CB8AC3E}">
        <p14:creationId xmlns:p14="http://schemas.microsoft.com/office/powerpoint/2010/main" val="2845320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3CAB18-D685-1CF7-7476-A6DFF2834C79}"/>
              </a:ext>
            </a:extLst>
          </p:cNvPr>
          <p:cNvPicPr>
            <a:picLocks noChangeAspect="1"/>
          </p:cNvPicPr>
          <p:nvPr/>
        </p:nvPicPr>
        <p:blipFill rotWithShape="1">
          <a:blip r:embed="rId3">
            <a:extLst>
              <a:ext uri="{28A0092B-C50C-407E-A947-70E740481C1C}">
                <a14:useLocalDpi xmlns:a14="http://schemas.microsoft.com/office/drawing/2010/main" val="0"/>
              </a:ext>
            </a:extLst>
          </a:blip>
          <a:srcRect l="9286" t="13211" r="18987" b="3976"/>
          <a:stretch/>
        </p:blipFill>
        <p:spPr>
          <a:xfrm>
            <a:off x="5797296" y="538810"/>
            <a:ext cx="6391047" cy="5733230"/>
          </a:xfrm>
          <a:prstGeom prst="rect">
            <a:avLst/>
          </a:prstGeom>
        </p:spPr>
      </p:pic>
      <p:sp>
        <p:nvSpPr>
          <p:cNvPr id="6" name="Title 5">
            <a:extLst>
              <a:ext uri="{FF2B5EF4-FFF2-40B4-BE49-F238E27FC236}">
                <a16:creationId xmlns:a16="http://schemas.microsoft.com/office/drawing/2014/main" id="{306EE707-F17F-EBC9-C720-3F8125FE9492}"/>
              </a:ext>
            </a:extLst>
          </p:cNvPr>
          <p:cNvSpPr>
            <a:spLocks noGrp="1"/>
          </p:cNvSpPr>
          <p:nvPr>
            <p:ph type="title"/>
          </p:nvPr>
        </p:nvSpPr>
        <p:spPr>
          <a:xfrm>
            <a:off x="685800" y="1141228"/>
            <a:ext cx="3903133" cy="622194"/>
          </a:xfrm>
        </p:spPr>
        <p:txBody>
          <a:bodyPr>
            <a:normAutofit/>
          </a:bodyPr>
          <a:lstStyle/>
          <a:p>
            <a:pPr algn="l"/>
            <a:r>
              <a:rPr lang="en-US"/>
              <a:t>Practice</a:t>
            </a:r>
          </a:p>
        </p:txBody>
      </p:sp>
      <p:sp>
        <p:nvSpPr>
          <p:cNvPr id="2" name="TextBox 1"/>
          <p:cNvSpPr txBox="1"/>
          <p:nvPr/>
        </p:nvSpPr>
        <p:spPr>
          <a:xfrm>
            <a:off x="685800" y="2126242"/>
            <a:ext cx="4184335" cy="3782978"/>
          </a:xfrm>
          <a:prstGeom prst="rect">
            <a:avLst/>
          </a:prstGeom>
          <a:noFill/>
        </p:spPr>
        <p:txBody>
          <a:bodyPr wrap="square" lIns="0" tIns="0" rIns="0" bIns="0" rtlCol="0">
            <a:noAutofit/>
          </a:bodyPr>
          <a:lstStyle/>
          <a:p>
            <a:pPr marL="342900" marR="0" lvl="0" indent="-342900" algn="l" defTabSz="914400" rtl="0" eaLnBrk="1" fontAlgn="base" latinLnBrk="0" hangingPunct="1">
              <a:lnSpc>
                <a:spcPct val="100000"/>
              </a:lnSpc>
              <a:spcBef>
                <a:spcPct val="0"/>
              </a:spcBef>
              <a:spcAft>
                <a:spcPts val="1800"/>
              </a:spcAft>
              <a:buClr>
                <a:srgbClr val="562A77"/>
              </a:buClr>
              <a:buSzTx/>
              <a:buFont typeface="Wingdings"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Role-play with a friend </a:t>
            </a:r>
          </a:p>
          <a:p>
            <a:pPr marL="342900" marR="0" lvl="0" indent="-342900" algn="l" defTabSz="914400" rtl="0" eaLnBrk="1" fontAlgn="base" latinLnBrk="0" hangingPunct="1">
              <a:lnSpc>
                <a:spcPct val="100000"/>
              </a:lnSpc>
              <a:spcBef>
                <a:spcPct val="0"/>
              </a:spcBef>
              <a:spcAft>
                <a:spcPts val="1800"/>
              </a:spcAft>
              <a:buClr>
                <a:srgbClr val="562A77"/>
              </a:buClr>
              <a:buSzTx/>
              <a:buFont typeface="Wingdings"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Brief your friend on the context and the reactions the other negotiator will likely have</a:t>
            </a:r>
          </a:p>
          <a:p>
            <a:pPr marL="342900" marR="0" lvl="0" indent="-342900" algn="l" defTabSz="914400" rtl="0" eaLnBrk="1" fontAlgn="base" latinLnBrk="0" hangingPunct="1">
              <a:lnSpc>
                <a:spcPct val="100000"/>
              </a:lnSpc>
              <a:spcBef>
                <a:spcPct val="0"/>
              </a:spcBef>
              <a:spcAft>
                <a:spcPts val="1800"/>
              </a:spcAft>
              <a:buClr>
                <a:srgbClr val="562A77"/>
              </a:buClr>
              <a:buSzTx/>
              <a:buFont typeface="Wingdings"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Try several approaches until you find the best one</a:t>
            </a:r>
          </a:p>
        </p:txBody>
      </p:sp>
      <p:sp>
        <p:nvSpPr>
          <p:cNvPr id="5" name="Slide Number Placeholder 4">
            <a:extLst>
              <a:ext uri="{FF2B5EF4-FFF2-40B4-BE49-F238E27FC236}">
                <a16:creationId xmlns:a16="http://schemas.microsoft.com/office/drawing/2014/main" id="{D55A5A72-78AE-71CF-F349-5AB98973E633}"/>
              </a:ext>
            </a:extLst>
          </p:cNvPr>
          <p:cNvSpPr>
            <a:spLocks noGrp="1"/>
          </p:cNvSpPr>
          <p:nvPr>
            <p:ph type="sldNum" sz="quarter" idx="11"/>
          </p:nvPr>
        </p:nvSpPr>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45</a:t>
            </a:fld>
            <a:endParaRPr lang="en-US">
              <a:latin typeface="Calibri" panose="020F0502020204030204" pitchFamily="34" charset="0"/>
            </a:endParaRPr>
          </a:p>
        </p:txBody>
      </p:sp>
    </p:spTree>
    <p:extLst>
      <p:ext uri="{BB962C8B-B14F-4D97-AF65-F5344CB8AC3E}">
        <p14:creationId xmlns:p14="http://schemas.microsoft.com/office/powerpoint/2010/main" val="4072902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6EE707-F17F-EBC9-C720-3F8125FE9492}"/>
              </a:ext>
            </a:extLst>
          </p:cNvPr>
          <p:cNvSpPr>
            <a:spLocks noGrp="1"/>
          </p:cNvSpPr>
          <p:nvPr>
            <p:ph type="title"/>
          </p:nvPr>
        </p:nvSpPr>
        <p:spPr>
          <a:xfrm>
            <a:off x="6774872" y="1600200"/>
            <a:ext cx="4578928" cy="965417"/>
          </a:xfrm>
        </p:spPr>
        <p:txBody>
          <a:bodyPr/>
          <a:lstStyle/>
          <a:p>
            <a:pPr algn="l"/>
            <a:r>
              <a:rPr lang="en-US"/>
              <a:t>Summary</a:t>
            </a:r>
          </a:p>
        </p:txBody>
      </p:sp>
      <p:sp>
        <p:nvSpPr>
          <p:cNvPr id="4" name="TextBox 3">
            <a:extLst>
              <a:ext uri="{FF2B5EF4-FFF2-40B4-BE49-F238E27FC236}">
                <a16:creationId xmlns:a16="http://schemas.microsoft.com/office/drawing/2014/main" id="{F033AC3E-5BE4-6737-54E5-29AA92D65149}"/>
              </a:ext>
            </a:extLst>
          </p:cNvPr>
          <p:cNvSpPr txBox="1"/>
          <p:nvPr/>
        </p:nvSpPr>
        <p:spPr>
          <a:xfrm>
            <a:off x="6800272" y="2291493"/>
            <a:ext cx="4376006" cy="3016210"/>
          </a:xfrm>
          <a:prstGeom prst="rect">
            <a:avLst/>
          </a:prstGeom>
          <a:noFill/>
        </p:spPr>
        <p:txBody>
          <a:bodyPr wrap="none" rtlCol="0">
            <a:spAutoFit/>
          </a:bodyPr>
          <a:lstStyle/>
          <a:p>
            <a:pPr marL="457200" indent="-457200">
              <a:spcAft>
                <a:spcPts val="1200"/>
              </a:spcAft>
              <a:buClr>
                <a:srgbClr val="008571"/>
              </a:buClr>
              <a:buFont typeface="Wingdings 2" panose="05020102010507070707" pitchFamily="18" charset="2"/>
              <a:buChar char="¢"/>
            </a:pPr>
            <a:r>
              <a:rPr lang="en-US" sz="3000">
                <a:latin typeface="+mn-lt"/>
              </a:rPr>
              <a:t>Why Women Don’t Ask</a:t>
            </a:r>
            <a:br>
              <a:rPr lang="en-US" sz="3000" b="0">
                <a:latin typeface="+mn-lt"/>
              </a:rPr>
            </a:br>
            <a:r>
              <a:rPr lang="en-US" sz="2500" b="0">
                <a:latin typeface="+mn-lt"/>
              </a:rPr>
              <a:t>Obstacles and costs</a:t>
            </a:r>
          </a:p>
          <a:p>
            <a:pPr marL="457200" indent="-457200">
              <a:spcAft>
                <a:spcPts val="1200"/>
              </a:spcAft>
              <a:buClr>
                <a:srgbClr val="2C70DD"/>
              </a:buClr>
              <a:buFont typeface="Wingdings 2" panose="05020102010507070707" pitchFamily="18" charset="2"/>
              <a:buChar char="¢"/>
            </a:pPr>
            <a:r>
              <a:rPr lang="en-US" sz="3000">
                <a:latin typeface="+mn-lt"/>
              </a:rPr>
              <a:t>How to Negotiate</a:t>
            </a:r>
            <a:br>
              <a:rPr lang="en-US" sz="3000" b="0">
                <a:latin typeface="+mn-lt"/>
              </a:rPr>
            </a:br>
            <a:r>
              <a:rPr lang="en-US" sz="2500" b="0">
                <a:latin typeface="+mn-lt"/>
              </a:rPr>
              <a:t>Five empowering steps</a:t>
            </a:r>
          </a:p>
          <a:p>
            <a:pPr marL="457200" indent="-457200">
              <a:spcAft>
                <a:spcPts val="1200"/>
              </a:spcAft>
              <a:buClr>
                <a:srgbClr val="562A77"/>
              </a:buClr>
              <a:buFont typeface="Wingdings 2" panose="05020102010507070707" pitchFamily="18" charset="2"/>
              <a:buChar char="¢"/>
            </a:pPr>
            <a:r>
              <a:rPr lang="en-US" sz="3000">
                <a:latin typeface="+mn-lt"/>
              </a:rPr>
              <a:t>Negotiation Tactics</a:t>
            </a:r>
            <a:br>
              <a:rPr lang="en-US" sz="3000" b="0">
                <a:latin typeface="+mn-lt"/>
              </a:rPr>
            </a:br>
            <a:r>
              <a:rPr lang="en-US" sz="2500" b="0">
                <a:latin typeface="+mn-lt"/>
              </a:rPr>
              <a:t>Navigating challenges</a:t>
            </a:r>
          </a:p>
        </p:txBody>
      </p:sp>
      <p:pic>
        <p:nvPicPr>
          <p:cNvPr id="2" name="Picture 1">
            <a:extLst>
              <a:ext uri="{FF2B5EF4-FFF2-40B4-BE49-F238E27FC236}">
                <a16:creationId xmlns:a16="http://schemas.microsoft.com/office/drawing/2014/main" id="{72CAEE10-164C-0DC9-E5F2-E1CA4ECF2321}"/>
              </a:ext>
            </a:extLst>
          </p:cNvPr>
          <p:cNvPicPr>
            <a:picLocks noChangeAspect="1"/>
          </p:cNvPicPr>
          <p:nvPr/>
        </p:nvPicPr>
        <p:blipFill rotWithShape="1">
          <a:blip r:embed="rId3"/>
          <a:srcRect t="12571" b="19917"/>
          <a:stretch/>
        </p:blipFill>
        <p:spPr>
          <a:xfrm>
            <a:off x="0" y="0"/>
            <a:ext cx="6096000" cy="6184900"/>
          </a:xfrm>
          <a:prstGeom prst="rect">
            <a:avLst/>
          </a:prstGeom>
        </p:spPr>
      </p:pic>
      <p:sp>
        <p:nvSpPr>
          <p:cNvPr id="5" name="Slide Number Placeholder 4">
            <a:extLst>
              <a:ext uri="{FF2B5EF4-FFF2-40B4-BE49-F238E27FC236}">
                <a16:creationId xmlns:a16="http://schemas.microsoft.com/office/drawing/2014/main" id="{6907E557-4CC9-2EAB-C897-9639D128FE24}"/>
              </a:ext>
            </a:extLst>
          </p:cNvPr>
          <p:cNvSpPr>
            <a:spLocks noGrp="1"/>
          </p:cNvSpPr>
          <p:nvPr>
            <p:ph type="sldNum" sz="quarter" idx="4"/>
          </p:nvPr>
        </p:nvSpPr>
        <p:spPr>
          <a:xfrm>
            <a:off x="8610599" y="6481042"/>
            <a:ext cx="3324101" cy="365125"/>
          </a:xfrm>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46</a:t>
            </a:fld>
            <a:endParaRPr lang="en-US">
              <a:latin typeface="Calibri" panose="020F0502020204030204" pitchFamily="34" charset="0"/>
            </a:endParaRPr>
          </a:p>
        </p:txBody>
      </p:sp>
    </p:spTree>
    <p:extLst>
      <p:ext uri="{BB962C8B-B14F-4D97-AF65-F5344CB8AC3E}">
        <p14:creationId xmlns:p14="http://schemas.microsoft.com/office/powerpoint/2010/main" val="1866722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B84F26-DC63-DAAC-9083-AADDFD532BCD}"/>
              </a:ext>
            </a:extLst>
          </p:cNvPr>
          <p:cNvSpPr/>
          <p:nvPr/>
        </p:nvSpPr>
        <p:spPr bwMode="auto">
          <a:xfrm>
            <a:off x="0" y="0"/>
            <a:ext cx="12192000" cy="6248400"/>
          </a:xfrm>
          <a:prstGeom prst="rect">
            <a:avLst/>
          </a:prstGeom>
          <a:solidFill>
            <a:srgbClr val="0E20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6" name="Title 5">
            <a:extLst>
              <a:ext uri="{FF2B5EF4-FFF2-40B4-BE49-F238E27FC236}">
                <a16:creationId xmlns:a16="http://schemas.microsoft.com/office/drawing/2014/main" id="{306EE707-F17F-EBC9-C720-3F8125FE9492}"/>
              </a:ext>
            </a:extLst>
          </p:cNvPr>
          <p:cNvSpPr>
            <a:spLocks noGrp="1"/>
          </p:cNvSpPr>
          <p:nvPr>
            <p:ph type="title"/>
          </p:nvPr>
        </p:nvSpPr>
        <p:spPr>
          <a:xfrm>
            <a:off x="4770120" y="1749692"/>
            <a:ext cx="6239277" cy="1247876"/>
          </a:xfrm>
        </p:spPr>
        <p:txBody>
          <a:bodyPr>
            <a:normAutofit/>
          </a:bodyPr>
          <a:lstStyle/>
          <a:p>
            <a:pPr algn="l">
              <a:spcAft>
                <a:spcPts val="1200"/>
              </a:spcAft>
            </a:pPr>
            <a:r>
              <a:rPr lang="en-US" sz="2000" b="1">
                <a:solidFill>
                  <a:schemeClr val="bg1"/>
                </a:solidFill>
                <a:latin typeface="Calibri" panose="020F0502020204030204" pitchFamily="34" charset="0"/>
                <a:cs typeface="Calibri" panose="020F0502020204030204" pitchFamily="34" charset="0"/>
              </a:rPr>
              <a:t>The Bottom Line</a:t>
            </a:r>
          </a:p>
        </p:txBody>
      </p:sp>
      <p:sp>
        <p:nvSpPr>
          <p:cNvPr id="3" name="TextBox 2">
            <a:extLst>
              <a:ext uri="{FF2B5EF4-FFF2-40B4-BE49-F238E27FC236}">
                <a16:creationId xmlns:a16="http://schemas.microsoft.com/office/drawing/2014/main" id="{0557CBC0-72E3-D601-A204-CCF5F915C5FA}"/>
              </a:ext>
            </a:extLst>
          </p:cNvPr>
          <p:cNvSpPr txBox="1"/>
          <p:nvPr/>
        </p:nvSpPr>
        <p:spPr>
          <a:xfrm>
            <a:off x="4726730" y="2339945"/>
            <a:ext cx="6385883"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400"/>
              </a:spcAft>
              <a:buClrTx/>
              <a:buSzTx/>
              <a:buFontTx/>
              <a:buNone/>
              <a:tabLst/>
              <a:defRPr/>
            </a:pPr>
            <a:r>
              <a:rPr kumimoji="0" lang="en-US" sz="32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“Negotiation paves the way for win-win agreements and can even strengthen relationships.”</a:t>
            </a:r>
            <a:endParaRPr kumimoji="0" lang="en-US" sz="20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4" name="Slide Number Placeholder 3">
            <a:extLst>
              <a:ext uri="{FF2B5EF4-FFF2-40B4-BE49-F238E27FC236}">
                <a16:creationId xmlns:a16="http://schemas.microsoft.com/office/drawing/2014/main" id="{71C8108D-36BC-E828-E31C-0A66FC22EE08}"/>
              </a:ext>
            </a:extLst>
          </p:cNvPr>
          <p:cNvSpPr>
            <a:spLocks noGrp="1"/>
          </p:cNvSpPr>
          <p:nvPr>
            <p:ph type="sldNum" sz="quarter" idx="4"/>
          </p:nvPr>
        </p:nvSpPr>
        <p:spPr>
          <a:xfrm>
            <a:off x="8610599" y="6481042"/>
            <a:ext cx="3324101" cy="365125"/>
          </a:xfrm>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47</a:t>
            </a:fld>
            <a:endParaRPr lang="en-US">
              <a:latin typeface="Calibri" panose="020F0502020204030204" pitchFamily="34" charset="0"/>
            </a:endParaRPr>
          </a:p>
        </p:txBody>
      </p:sp>
      <p:pic>
        <p:nvPicPr>
          <p:cNvPr id="5" name="Picture 4" descr="Dr. Linda Babcock  portrait">
            <a:extLst>
              <a:ext uri="{FF2B5EF4-FFF2-40B4-BE49-F238E27FC236}">
                <a16:creationId xmlns:a16="http://schemas.microsoft.com/office/drawing/2014/main" id="{7D8D8847-7FE5-AD86-0500-3A2AD3B372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504" t="17415" r="13717" b="33171"/>
          <a:stretch/>
        </p:blipFill>
        <p:spPr>
          <a:xfrm>
            <a:off x="2015816" y="1813660"/>
            <a:ext cx="2094489" cy="2430680"/>
          </a:xfrm>
          <a:prstGeom prst="rect">
            <a:avLst/>
          </a:prstGeom>
        </p:spPr>
      </p:pic>
      <p:pic>
        <p:nvPicPr>
          <p:cNvPr id="7" name="Graphic 6" descr="Open quotation mark with solid fill">
            <a:extLst>
              <a:ext uri="{FF2B5EF4-FFF2-40B4-BE49-F238E27FC236}">
                <a16:creationId xmlns:a16="http://schemas.microsoft.com/office/drawing/2014/main" id="{F84D36B7-8A89-9884-9E69-8AFAAE6E08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6003" y="380096"/>
            <a:ext cx="914400" cy="914400"/>
          </a:xfrm>
          <a:prstGeom prst="rect">
            <a:avLst/>
          </a:prstGeom>
        </p:spPr>
      </p:pic>
      <p:sp>
        <p:nvSpPr>
          <p:cNvPr id="9" name="Freeform: Shape 8">
            <a:extLst>
              <a:ext uri="{FF2B5EF4-FFF2-40B4-BE49-F238E27FC236}">
                <a16:creationId xmlns:a16="http://schemas.microsoft.com/office/drawing/2014/main" id="{8CDA457C-3024-71C4-32E1-584132C4925B}"/>
              </a:ext>
            </a:extLst>
          </p:cNvPr>
          <p:cNvSpPr/>
          <p:nvPr/>
        </p:nvSpPr>
        <p:spPr bwMode="auto">
          <a:xfrm>
            <a:off x="747395" y="662940"/>
            <a:ext cx="10980420" cy="4686300"/>
          </a:xfrm>
          <a:custGeom>
            <a:avLst/>
            <a:gdLst>
              <a:gd name="connsiteX0" fmla="*/ 861060 w 10972800"/>
              <a:gd name="connsiteY0" fmla="*/ 0 h 4244340"/>
              <a:gd name="connsiteX1" fmla="*/ 10972800 w 10972800"/>
              <a:gd name="connsiteY1" fmla="*/ 0 h 4244340"/>
              <a:gd name="connsiteX2" fmla="*/ 10972800 w 10972800"/>
              <a:gd name="connsiteY2" fmla="*/ 4244340 h 4244340"/>
              <a:gd name="connsiteX3" fmla="*/ 0 w 10972800"/>
              <a:gd name="connsiteY3" fmla="*/ 4244340 h 4244340"/>
              <a:gd name="connsiteX4" fmla="*/ 0 w 10972800"/>
              <a:gd name="connsiteY4" fmla="*/ 731520 h 4244340"/>
              <a:gd name="connsiteX0" fmla="*/ 868680 w 10980420"/>
              <a:gd name="connsiteY0" fmla="*/ 0 h 4244340"/>
              <a:gd name="connsiteX1" fmla="*/ 10980420 w 10980420"/>
              <a:gd name="connsiteY1" fmla="*/ 0 h 4244340"/>
              <a:gd name="connsiteX2" fmla="*/ 10980420 w 10980420"/>
              <a:gd name="connsiteY2" fmla="*/ 4244340 h 4244340"/>
              <a:gd name="connsiteX3" fmla="*/ 7620 w 10980420"/>
              <a:gd name="connsiteY3" fmla="*/ 4244340 h 4244340"/>
              <a:gd name="connsiteX4" fmla="*/ 0 w 10980420"/>
              <a:gd name="connsiteY4" fmla="*/ 570358 h 4244340"/>
              <a:gd name="connsiteX0" fmla="*/ 652780 w 10980420"/>
              <a:gd name="connsiteY0" fmla="*/ 0 h 4244340"/>
              <a:gd name="connsiteX1" fmla="*/ 10980420 w 10980420"/>
              <a:gd name="connsiteY1" fmla="*/ 0 h 4244340"/>
              <a:gd name="connsiteX2" fmla="*/ 10980420 w 10980420"/>
              <a:gd name="connsiteY2" fmla="*/ 4244340 h 4244340"/>
              <a:gd name="connsiteX3" fmla="*/ 7620 w 10980420"/>
              <a:gd name="connsiteY3" fmla="*/ 4244340 h 4244340"/>
              <a:gd name="connsiteX4" fmla="*/ 0 w 10980420"/>
              <a:gd name="connsiteY4" fmla="*/ 570358 h 4244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80420" h="4244340">
                <a:moveTo>
                  <a:pt x="652780" y="0"/>
                </a:moveTo>
                <a:lnTo>
                  <a:pt x="10980420" y="0"/>
                </a:lnTo>
                <a:lnTo>
                  <a:pt x="10980420" y="4244340"/>
                </a:lnTo>
                <a:lnTo>
                  <a:pt x="7620" y="4244340"/>
                </a:lnTo>
                <a:cubicBezTo>
                  <a:pt x="7620" y="3073400"/>
                  <a:pt x="0" y="1741298"/>
                  <a:pt x="0" y="570358"/>
                </a:cubicBezTo>
              </a:path>
            </a:pathLst>
          </a:custGeom>
          <a:noFill/>
          <a:ln w="25400" cap="flat" cmpd="sng" algn="ctr">
            <a:solidFill>
              <a:srgbClr val="FBAB1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solidFill>
                  <a:srgbClr val="FBAB18"/>
                </a:solidFill>
              </a:ln>
              <a:solidFill>
                <a:schemeClr val="tx1"/>
              </a:solidFill>
              <a:effectLst/>
              <a:latin typeface="Arial" charset="0"/>
            </a:endParaRPr>
          </a:p>
        </p:txBody>
      </p:sp>
      <p:sp>
        <p:nvSpPr>
          <p:cNvPr id="12" name="TextBox 11">
            <a:extLst>
              <a:ext uri="{FF2B5EF4-FFF2-40B4-BE49-F238E27FC236}">
                <a16:creationId xmlns:a16="http://schemas.microsoft.com/office/drawing/2014/main" id="{9FCCD9C9-1492-A0BC-AC20-9C9C8B6043DE}"/>
              </a:ext>
            </a:extLst>
          </p:cNvPr>
          <p:cNvSpPr txBox="1"/>
          <p:nvPr/>
        </p:nvSpPr>
        <p:spPr>
          <a:xfrm>
            <a:off x="4797299" y="4143524"/>
            <a:ext cx="3756150" cy="430887"/>
          </a:xfrm>
          <a:prstGeom prst="rect">
            <a:avLst/>
          </a:prstGeom>
          <a:noFill/>
        </p:spPr>
        <p:txBody>
          <a:bodyPr wrap="square" rtlCol="0">
            <a:spAutoFit/>
          </a:bodyPr>
          <a:lstStyle/>
          <a:p>
            <a:r>
              <a:rPr lang="en-US" sz="2200" b="0">
                <a:solidFill>
                  <a:schemeClr val="bg1"/>
                </a:solidFill>
                <a:latin typeface="Calibri" panose="020F0502020204030204" pitchFamily="34" charset="0"/>
              </a:rPr>
              <a:t>— Dr. Linda Babcock</a:t>
            </a:r>
          </a:p>
        </p:txBody>
      </p:sp>
    </p:spTree>
    <p:extLst>
      <p:ext uri="{BB962C8B-B14F-4D97-AF65-F5344CB8AC3E}">
        <p14:creationId xmlns:p14="http://schemas.microsoft.com/office/powerpoint/2010/main" val="15534511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6EE707-F17F-EBC9-C720-3F8125FE9492}"/>
              </a:ext>
            </a:extLst>
          </p:cNvPr>
          <p:cNvSpPr>
            <a:spLocks noGrp="1"/>
          </p:cNvSpPr>
          <p:nvPr>
            <p:ph type="title"/>
          </p:nvPr>
        </p:nvSpPr>
        <p:spPr/>
        <p:txBody>
          <a:bodyPr>
            <a:normAutofit/>
          </a:bodyPr>
          <a:lstStyle/>
          <a:p>
            <a:pPr>
              <a:spcAft>
                <a:spcPts val="2400"/>
              </a:spcAft>
            </a:pPr>
            <a:r>
              <a:rPr lang="en-US" b="0">
                <a:latin typeface="Calibri" panose="020F0502020204030204" pitchFamily="34" charset="0"/>
                <a:cs typeface="Calibri" panose="020F0502020204030204" pitchFamily="34" charset="0"/>
              </a:rPr>
              <a:t>Next Steps</a:t>
            </a:r>
            <a:endParaRPr lang="en-US">
              <a:latin typeface="Calibri" panose="020F0502020204030204" pitchFamily="34" charset="0"/>
              <a:cs typeface="Calibri" panose="020F0502020204030204" pitchFamily="34" charset="0"/>
            </a:endParaRPr>
          </a:p>
        </p:txBody>
      </p:sp>
      <p:sp>
        <p:nvSpPr>
          <p:cNvPr id="2" name="Rectangle 14">
            <a:extLst>
              <a:ext uri="{FF2B5EF4-FFF2-40B4-BE49-F238E27FC236}">
                <a16:creationId xmlns:a16="http://schemas.microsoft.com/office/drawing/2014/main" id="{7F14DE5A-1D31-2735-8A69-10CEF866B512}"/>
              </a:ext>
            </a:extLst>
          </p:cNvPr>
          <p:cNvSpPr>
            <a:spLocks noChangeArrowheads="1"/>
          </p:cNvSpPr>
          <p:nvPr/>
        </p:nvSpPr>
        <p:spPr bwMode="auto">
          <a:xfrm>
            <a:off x="5086350" y="2250161"/>
            <a:ext cx="5011845" cy="3046988"/>
          </a:xfrm>
          <a:prstGeom prst="rect">
            <a:avLst/>
          </a:prstGeom>
          <a:noFill/>
          <a:ln w="9525">
            <a:noFill/>
            <a:miter lim="800000"/>
            <a:headEnd/>
            <a:tailEnd/>
          </a:ln>
        </p:spPr>
        <p:txBody>
          <a:bodyPr wrap="square">
            <a:spAutoFit/>
          </a:bodyPr>
          <a:lstStyle/>
          <a:p>
            <a:pPr marL="457200" marR="0" indent="-457200" algn="l" rtl="0">
              <a:buFont typeface="+mj-lt"/>
              <a:buAutoNum type="arabicPeriod"/>
            </a:pPr>
            <a:r>
              <a:rPr lang="en-US" sz="2400" b="0" i="0" u="none" strike="noStrike">
                <a:solidFill>
                  <a:srgbClr val="000000"/>
                </a:solidFill>
                <a:latin typeface="Open Sans" panose="020B0606030504020204" pitchFamily="34" charset="0"/>
                <a:ea typeface="Open Sans" panose="020B0606030504020204" pitchFamily="34" charset="0"/>
                <a:cs typeface="Open Sans" panose="020B0606030504020204" pitchFamily="34" charset="0"/>
              </a:rPr>
              <a:t>Consider what you’d like to negotiate and the outcome you want</a:t>
            </a:r>
          </a:p>
          <a:p>
            <a:pPr marR="0" algn="l" rtl="0"/>
            <a:endParaRPr lang="en-US" sz="2400" b="0" i="0" u="none" strike="noStrike">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457200" marR="0" indent="-457200" algn="l" rtl="0">
              <a:buFont typeface="+mj-lt"/>
              <a:buAutoNum type="arabicPeriod"/>
            </a:pPr>
            <a:r>
              <a:rPr kumimoji="0" lang="en-US" sz="2400" b="0" i="0" u="none" strike="noStrike" kern="1200" cap="none" spc="0" normalizeH="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Begin crafting your strategy</a:t>
            </a:r>
          </a:p>
          <a:p>
            <a:pPr marL="457200" marR="0" indent="-457200" algn="l" rtl="0">
              <a:buFont typeface="+mj-lt"/>
              <a:buAutoNum type="arabicPeriod"/>
            </a:pPr>
            <a:endParaRPr kumimoji="0" lang="en-US" sz="2400" b="0" i="0" u="none" strike="noStrike" kern="1200" cap="none" spc="0" normalizeH="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indent="-457200" algn="l" rtl="0">
              <a:buFont typeface="+mj-lt"/>
              <a:buAutoNum type="arabicPeriod"/>
            </a:pPr>
            <a:r>
              <a:rPr lang="en-US" sz="2400" b="0">
                <a:solidFill>
                  <a:srgbClr val="000000"/>
                </a:solidFill>
                <a:latin typeface="Open Sans" panose="020B0606030504020204" pitchFamily="34" charset="0"/>
                <a:ea typeface="Open Sans" panose="020B0606030504020204" pitchFamily="34" charset="0"/>
                <a:cs typeface="Open Sans" panose="020B0606030504020204" pitchFamily="34" charset="0"/>
              </a:rPr>
              <a:t>C</a:t>
            </a:r>
            <a:r>
              <a:rPr lang="en-US" sz="2400" b="0" i="0" u="none" strike="noStrike">
                <a:solidFill>
                  <a:srgbClr val="000000"/>
                </a:solidFill>
                <a:latin typeface="Open Sans" panose="020B0606030504020204" pitchFamily="34" charset="0"/>
              </a:rPr>
              <a:t>heck out Linda’s best-selling book, </a:t>
            </a:r>
            <a:r>
              <a:rPr lang="en-US" sz="2400" b="0" i="1" u="none" strike="noStrike">
                <a:solidFill>
                  <a:srgbClr val="000000"/>
                </a:solidFill>
                <a:latin typeface="Open Sans" panose="020B0606030504020204" pitchFamily="34" charset="0"/>
              </a:rPr>
              <a:t>Ask for It</a:t>
            </a:r>
          </a:p>
        </p:txBody>
      </p:sp>
      <p:sp>
        <p:nvSpPr>
          <p:cNvPr id="4" name="Slide Number Placeholder 3">
            <a:extLst>
              <a:ext uri="{FF2B5EF4-FFF2-40B4-BE49-F238E27FC236}">
                <a16:creationId xmlns:a16="http://schemas.microsoft.com/office/drawing/2014/main" id="{64B5EFFE-7408-1E64-8DCA-5EC1D27DC8A9}"/>
              </a:ext>
            </a:extLst>
          </p:cNvPr>
          <p:cNvSpPr>
            <a:spLocks noGrp="1"/>
          </p:cNvSpPr>
          <p:nvPr>
            <p:ph type="sldNum" sz="quarter" idx="4"/>
          </p:nvPr>
        </p:nvSpPr>
        <p:spPr>
          <a:xfrm>
            <a:off x="8610599" y="6481042"/>
            <a:ext cx="3324101" cy="365125"/>
          </a:xfrm>
        </p:spPr>
        <p:txBody>
          <a:bodyPr/>
          <a:lstStyle/>
          <a:p>
            <a:pP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defRPr/>
              </a:pPr>
              <a:t>48</a:t>
            </a:fld>
            <a:endParaRPr lang="en-US">
              <a:latin typeface="Calibri" panose="020F0502020204030204" pitchFamily="34" charset="0"/>
            </a:endParaRPr>
          </a:p>
        </p:txBody>
      </p:sp>
      <p:pic>
        <p:nvPicPr>
          <p:cNvPr id="7" name="Picture 6">
            <a:extLst>
              <a:ext uri="{FF2B5EF4-FFF2-40B4-BE49-F238E27FC236}">
                <a16:creationId xmlns:a16="http://schemas.microsoft.com/office/drawing/2014/main" id="{50A6E8D8-9EA9-1482-C185-AA3616C3C599}"/>
              </a:ext>
            </a:extLst>
          </p:cNvPr>
          <p:cNvPicPr>
            <a:picLocks noChangeAspect="1"/>
          </p:cNvPicPr>
          <p:nvPr/>
        </p:nvPicPr>
        <p:blipFill>
          <a:blip r:embed="rId3"/>
          <a:stretch>
            <a:fillRect/>
          </a:stretch>
        </p:blipFill>
        <p:spPr>
          <a:xfrm>
            <a:off x="838201" y="893652"/>
            <a:ext cx="3463286" cy="4440110"/>
          </a:xfrm>
          <a:prstGeom prst="rect">
            <a:avLst/>
          </a:prstGeom>
          <a:ln w="2540">
            <a:solidFill>
              <a:schemeClr val="tx1"/>
            </a:solidFill>
          </a:ln>
        </p:spPr>
      </p:pic>
      <p:sp>
        <p:nvSpPr>
          <p:cNvPr id="10" name="TextBox 9">
            <a:extLst>
              <a:ext uri="{FF2B5EF4-FFF2-40B4-BE49-F238E27FC236}">
                <a16:creationId xmlns:a16="http://schemas.microsoft.com/office/drawing/2014/main" id="{41E26280-816D-6B1F-1507-C30B59925D75}"/>
              </a:ext>
            </a:extLst>
          </p:cNvPr>
          <p:cNvSpPr txBox="1"/>
          <p:nvPr/>
        </p:nvSpPr>
        <p:spPr>
          <a:xfrm>
            <a:off x="838200" y="5394133"/>
            <a:ext cx="2092909" cy="246221"/>
          </a:xfrm>
          <a:prstGeom prst="rect">
            <a:avLst/>
          </a:prstGeom>
          <a:noFill/>
        </p:spPr>
        <p:txBody>
          <a:bodyPr wrap="square" rtlCol="0">
            <a:spAutoFit/>
          </a:bodyPr>
          <a:lstStyle/>
          <a:p>
            <a:r>
              <a:rPr lang="en-US" sz="1000" b="0">
                <a:solidFill>
                  <a:srgbClr val="000000"/>
                </a:solidFill>
                <a:latin typeface="Calibri" panose="020F0502020204030204" pitchFamily="34" charset="0"/>
                <a:cs typeface="Calibri" panose="020F0502020204030204" pitchFamily="34" charset="0"/>
              </a:rPr>
              <a:t>Workbook MAI516</a:t>
            </a:r>
          </a:p>
        </p:txBody>
      </p:sp>
      <p:sp>
        <p:nvSpPr>
          <p:cNvPr id="3" name="Rectangle 2">
            <a:extLst>
              <a:ext uri="{FF2B5EF4-FFF2-40B4-BE49-F238E27FC236}">
                <a16:creationId xmlns:a16="http://schemas.microsoft.com/office/drawing/2014/main" id="{E68F712B-3279-AF4B-040F-8A0282D35EAC}"/>
              </a:ext>
            </a:extLst>
          </p:cNvPr>
          <p:cNvSpPr/>
          <p:nvPr/>
        </p:nvSpPr>
        <p:spPr>
          <a:xfrm>
            <a:off x="838200" y="5872989"/>
            <a:ext cx="10679848" cy="369332"/>
          </a:xfrm>
          <a:prstGeom prst="rect">
            <a:avLst/>
          </a:prstGeom>
        </p:spPr>
        <p:txBody>
          <a:bodyPr wrap="square">
            <a:spAutoFit/>
          </a:bodyPr>
          <a:lstStyle/>
          <a:p>
            <a:pPr>
              <a:spcAft>
                <a:spcPts val="600"/>
              </a:spcAft>
            </a:pPr>
            <a:r>
              <a:rPr kumimoji="0" lang="en-US" sz="900" b="0" i="0" u="none" strike="noStrike" kern="1200" cap="none" spc="0" normalizeH="0" baseline="0" noProof="0">
                <a:ln>
                  <a:noFill/>
                </a:ln>
                <a:solidFill>
                  <a:srgbClr val="000000"/>
                </a:solidFill>
                <a:effectLst/>
                <a:uLnTx/>
                <a:uFillTx/>
                <a:latin typeface="Calibri"/>
                <a:ea typeface="+mn-ea"/>
                <a:cs typeface="+mn-cs"/>
              </a:rPr>
              <a:t>Linda Babcock, PhD and Carnegie Mellon University are not affiliated with Hartford Funds.</a:t>
            </a:r>
            <a:br>
              <a:rPr lang="en-US" sz="900" b="0">
                <a:solidFill>
                  <a:srgbClr val="000000"/>
                </a:solidFill>
                <a:latin typeface="+mn-lt"/>
              </a:rPr>
            </a:br>
            <a:r>
              <a:rPr lang="en-US" sz="900" b="0">
                <a:solidFill>
                  <a:srgbClr val="000000"/>
                </a:solidFill>
                <a:latin typeface="+mn-lt"/>
              </a:rPr>
              <a:t>Hartford Funds Distributors, LLC, Member FINRA.  SEM_NEGOTIATION_0225  </a:t>
            </a:r>
            <a:r>
              <a:rPr lang="en-US" sz="900" b="0" i="0">
                <a:solidFill>
                  <a:srgbClr val="212529"/>
                </a:solidFill>
                <a:effectLst/>
                <a:latin typeface="-apple-system"/>
              </a:rPr>
              <a:t>4215677</a:t>
            </a:r>
            <a:endParaRPr lang="en-US" sz="900">
              <a:solidFill>
                <a:srgbClr val="000000"/>
              </a:solidFill>
              <a:latin typeface="+mn-lt"/>
            </a:endParaRPr>
          </a:p>
        </p:txBody>
      </p:sp>
    </p:spTree>
    <p:extLst>
      <p:ext uri="{BB962C8B-B14F-4D97-AF65-F5344CB8AC3E}">
        <p14:creationId xmlns:p14="http://schemas.microsoft.com/office/powerpoint/2010/main" val="2897018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30B3A92-DF6A-E460-9F39-7C00C3A71F9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5C42192-61A8-8723-7988-C9F0526C40D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1375" b="1749"/>
          <a:stretch/>
        </p:blipFill>
        <p:spPr>
          <a:xfrm>
            <a:off x="0" y="0"/>
            <a:ext cx="12192000" cy="6248399"/>
          </a:xfrm>
          <a:prstGeom prst="rect">
            <a:avLst/>
          </a:prstGeom>
        </p:spPr>
      </p:pic>
      <p:sp>
        <p:nvSpPr>
          <p:cNvPr id="5" name="Google Shape;115;p9">
            <a:extLst>
              <a:ext uri="{FF2B5EF4-FFF2-40B4-BE49-F238E27FC236}">
                <a16:creationId xmlns:a16="http://schemas.microsoft.com/office/drawing/2014/main" id="{AE32C65E-6DE4-F793-71CA-6BEC9F841E17}"/>
              </a:ext>
            </a:extLst>
          </p:cNvPr>
          <p:cNvSpPr/>
          <p:nvPr/>
        </p:nvSpPr>
        <p:spPr>
          <a:xfrm>
            <a:off x="1001190" y="1324896"/>
            <a:ext cx="3477412" cy="3536475"/>
          </a:xfrm>
          <a:prstGeom prst="rect">
            <a:avLst/>
          </a:prstGeom>
          <a:solidFill>
            <a:srgbClr val="008571"/>
          </a:solidFill>
          <a:ln>
            <a:noFill/>
          </a:ln>
        </p:spPr>
        <p:txBody>
          <a:bodyPr spcFirstLastPara="1" wrap="square" lIns="91425" tIns="45700" rIns="91425" bIns="45700" anchor="ctr" anchorCtr="0">
            <a:noAutofit/>
          </a:bodyPr>
          <a:lstStyle/>
          <a:p>
            <a:pPr algn="ctr">
              <a:spcBef>
                <a:spcPts val="0"/>
              </a:spcBef>
              <a:spcAft>
                <a:spcPts val="0"/>
              </a:spcAft>
            </a:pPr>
            <a:endParaRPr sz="1400" b="0">
              <a:solidFill>
                <a:prstClr val="white"/>
              </a:solidFill>
              <a:latin typeface="Arial"/>
              <a:ea typeface="Arial"/>
              <a:cs typeface="Arial"/>
              <a:sym typeface="Arial"/>
            </a:endParaRPr>
          </a:p>
        </p:txBody>
      </p:sp>
      <p:sp>
        <p:nvSpPr>
          <p:cNvPr id="7" name="Google Shape;116;p9">
            <a:extLst>
              <a:ext uri="{FF2B5EF4-FFF2-40B4-BE49-F238E27FC236}">
                <a16:creationId xmlns:a16="http://schemas.microsoft.com/office/drawing/2014/main" id="{CC74FFE6-9F12-9B64-73FC-EBB88E718B89}"/>
              </a:ext>
            </a:extLst>
          </p:cNvPr>
          <p:cNvSpPr/>
          <p:nvPr/>
        </p:nvSpPr>
        <p:spPr>
          <a:xfrm>
            <a:off x="1465409" y="1782825"/>
            <a:ext cx="2492332" cy="2546111"/>
          </a:xfrm>
          <a:prstGeom prst="rect">
            <a:avLst/>
          </a:prstGeom>
          <a:noFill/>
          <a:ln w="25400" cap="flat" cmpd="sng">
            <a:solidFill>
              <a:srgbClr val="F5A900"/>
            </a:solidFill>
            <a:prstDash val="solid"/>
            <a:round/>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pPr>
            <a:endParaRPr sz="1400" b="0" kern="0">
              <a:solidFill>
                <a:prstClr val="white"/>
              </a:solidFill>
              <a:latin typeface="Arial"/>
              <a:ea typeface="Arial"/>
              <a:cs typeface="Arial"/>
              <a:sym typeface="Arial"/>
            </a:endParaRPr>
          </a:p>
        </p:txBody>
      </p:sp>
      <p:sp>
        <p:nvSpPr>
          <p:cNvPr id="8" name="Title 1">
            <a:extLst>
              <a:ext uri="{FF2B5EF4-FFF2-40B4-BE49-F238E27FC236}">
                <a16:creationId xmlns:a16="http://schemas.microsoft.com/office/drawing/2014/main" id="{ADFFCC59-4778-3DA5-9C27-284913E4F49A}"/>
              </a:ext>
            </a:extLst>
          </p:cNvPr>
          <p:cNvSpPr txBox="1">
            <a:spLocks/>
          </p:cNvSpPr>
          <p:nvPr/>
        </p:nvSpPr>
        <p:spPr>
          <a:xfrm>
            <a:off x="1356018" y="1768077"/>
            <a:ext cx="1622313" cy="1417576"/>
          </a:xfrm>
          <a:prstGeom prst="rect">
            <a:avLst/>
          </a:prstGeom>
          <a:solidFill>
            <a:srgbClr val="008571"/>
          </a:solidFill>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fontAlgn="base">
              <a:spcAft>
                <a:spcPts val="0"/>
              </a:spcAft>
            </a:pPr>
            <a:r>
              <a:rPr lang="en-US" sz="3000" b="0">
                <a:solidFill>
                  <a:srgbClr val="FFFFFF"/>
                </a:solidFill>
                <a:latin typeface="Calibri" panose="020F0502020204030204" pitchFamily="34" charset="0"/>
                <a:ea typeface="+mn-ea"/>
                <a:cs typeface="Calibri" panose="020F0502020204030204" pitchFamily="34" charset="0"/>
              </a:rPr>
              <a:t>Why Women Don’t Ask</a:t>
            </a:r>
            <a:endParaRPr lang="en-US" sz="3000" b="0"/>
          </a:p>
        </p:txBody>
      </p:sp>
      <p:sp>
        <p:nvSpPr>
          <p:cNvPr id="6" name="Slide Number Placeholder 5">
            <a:extLst>
              <a:ext uri="{FF2B5EF4-FFF2-40B4-BE49-F238E27FC236}">
                <a16:creationId xmlns:a16="http://schemas.microsoft.com/office/drawing/2014/main" id="{004E0392-0CA1-37E2-9F53-15EDAD5E50F2}"/>
              </a:ext>
            </a:extLst>
          </p:cNvPr>
          <p:cNvSpPr>
            <a:spLocks noGrp="1"/>
          </p:cNvSpPr>
          <p:nvPr>
            <p:ph type="sldNum" sz="quarter" idx="11"/>
          </p:nvPr>
        </p:nvSpPr>
        <p:spPr/>
        <p:txBody>
          <a:bodyPr/>
          <a:lstStyle/>
          <a:p>
            <a:pPr algn="r">
              <a:defRPr/>
            </a:pPr>
            <a:fld id="{098F27AE-F8A1-453E-8C2F-3FD5FC6AA2AE}" type="slidenum">
              <a:rPr lang="en-US" sz="1000" b="0" smtClean="0">
                <a:solidFill>
                  <a:srgbClr val="000000"/>
                </a:solidFill>
                <a:latin typeface="Calibri" panose="020F0502020204030204" pitchFamily="34" charset="0"/>
                <a:cs typeface="Calibri" panose="020F0502020204030204" pitchFamily="34" charset="0"/>
              </a:rPr>
              <a:pPr algn="r">
                <a:defRPr/>
              </a:pPr>
              <a:t>5</a:t>
            </a:fld>
            <a:endParaRPr lang="en-US">
              <a:latin typeface="Calibri" panose="020F0502020204030204" pitchFamily="34" charset="0"/>
            </a:endParaRPr>
          </a:p>
        </p:txBody>
      </p:sp>
    </p:spTree>
    <p:extLst>
      <p:ext uri="{BB962C8B-B14F-4D97-AF65-F5344CB8AC3E}">
        <p14:creationId xmlns:p14="http://schemas.microsoft.com/office/powerpoint/2010/main" val="3770267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B1CC8C-2A87-CFCD-9EAE-D951B404FD44}"/>
              </a:ext>
            </a:extLst>
          </p:cNvPr>
          <p:cNvPicPr>
            <a:picLocks noChangeAspect="1"/>
          </p:cNvPicPr>
          <p:nvPr/>
        </p:nvPicPr>
        <p:blipFill rotWithShape="1">
          <a:blip r:embed="rId3"/>
          <a:srcRect l="15486" t="24600" r="30588" b="13472"/>
          <a:stretch/>
        </p:blipFill>
        <p:spPr>
          <a:xfrm>
            <a:off x="0" y="545163"/>
            <a:ext cx="7445829" cy="5703237"/>
          </a:xfrm>
          <a:prstGeom prst="rect">
            <a:avLst/>
          </a:prstGeom>
        </p:spPr>
      </p:pic>
      <p:sp>
        <p:nvSpPr>
          <p:cNvPr id="4" name="Slide Number Placeholder 3">
            <a:extLst>
              <a:ext uri="{FF2B5EF4-FFF2-40B4-BE49-F238E27FC236}">
                <a16:creationId xmlns:a16="http://schemas.microsoft.com/office/drawing/2014/main" id="{49D9683A-2FCC-CAC9-F2CD-29CD43709F15}"/>
              </a:ext>
            </a:extLst>
          </p:cNvPr>
          <p:cNvSpPr>
            <a:spLocks noGrp="1"/>
          </p:cNvSpPr>
          <p:nvPr>
            <p:ph type="sldNum" sz="quarter" idx="10"/>
          </p:nvPr>
        </p:nvSpPr>
        <p:spPr/>
        <p:txBody>
          <a:bodyPr/>
          <a:lstStyle/>
          <a:p>
            <a:pPr>
              <a:defRPr/>
            </a:pPr>
            <a:fld id="{098F27AE-F8A1-453E-8C2F-3FD5FC6AA2AE}" type="slidenum">
              <a:rPr lang="en-US" smtClean="0"/>
              <a:pPr>
                <a:defRPr/>
              </a:pPr>
              <a:t>6</a:t>
            </a:fld>
            <a:endParaRPr lang="en-US"/>
          </a:p>
        </p:txBody>
      </p:sp>
      <p:sp>
        <p:nvSpPr>
          <p:cNvPr id="3" name="Title 1">
            <a:extLst>
              <a:ext uri="{FF2B5EF4-FFF2-40B4-BE49-F238E27FC236}">
                <a16:creationId xmlns:a16="http://schemas.microsoft.com/office/drawing/2014/main" id="{58253874-FDAF-679C-DEEC-DC1ECD3DBB5E}"/>
              </a:ext>
            </a:extLst>
          </p:cNvPr>
          <p:cNvSpPr txBox="1">
            <a:spLocks/>
          </p:cNvSpPr>
          <p:nvPr/>
        </p:nvSpPr>
        <p:spPr>
          <a:xfrm>
            <a:off x="8301865" y="2655936"/>
            <a:ext cx="2680507" cy="1785436"/>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fontAlgn="base">
              <a:spcAft>
                <a:spcPts val="0"/>
              </a:spcAft>
            </a:pPr>
            <a:r>
              <a:rPr lang="en-US" sz="3400" b="0">
                <a:latin typeface="Calibri" panose="020F0502020204030204" pitchFamily="34" charset="0"/>
                <a:ea typeface="+mn-ea"/>
                <a:cs typeface="Calibri" panose="020F0502020204030204" pitchFamily="34" charset="0"/>
              </a:rPr>
              <a:t>Where It </a:t>
            </a:r>
            <a:br>
              <a:rPr lang="en-US" sz="3400" b="0">
                <a:latin typeface="Calibri" panose="020F0502020204030204" pitchFamily="34" charset="0"/>
                <a:ea typeface="+mn-ea"/>
                <a:cs typeface="Calibri" panose="020F0502020204030204" pitchFamily="34" charset="0"/>
              </a:rPr>
            </a:br>
            <a:r>
              <a:rPr lang="en-US" sz="3400" b="0">
                <a:latin typeface="Calibri" panose="020F0502020204030204" pitchFamily="34" charset="0"/>
                <a:ea typeface="+mn-ea"/>
                <a:cs typeface="Calibri" panose="020F0502020204030204" pitchFamily="34" charset="0"/>
              </a:rPr>
              <a:t>All Started</a:t>
            </a:r>
            <a:endParaRPr lang="en-US" sz="3400" b="0"/>
          </a:p>
        </p:txBody>
      </p:sp>
      <p:sp>
        <p:nvSpPr>
          <p:cNvPr id="6" name="Google Shape;116;p9">
            <a:extLst>
              <a:ext uri="{FF2B5EF4-FFF2-40B4-BE49-F238E27FC236}">
                <a16:creationId xmlns:a16="http://schemas.microsoft.com/office/drawing/2014/main" id="{EB874131-6FBD-067E-865A-AEC1E43F00DE}"/>
              </a:ext>
            </a:extLst>
          </p:cNvPr>
          <p:cNvSpPr/>
          <p:nvPr/>
        </p:nvSpPr>
        <p:spPr>
          <a:xfrm>
            <a:off x="625938" y="1080302"/>
            <a:ext cx="10743102" cy="4596598"/>
          </a:xfrm>
          <a:prstGeom prst="rect">
            <a:avLst/>
          </a:prstGeom>
          <a:noFill/>
          <a:ln w="25400" cap="flat" cmpd="sng">
            <a:solidFill>
              <a:srgbClr val="F5A900"/>
            </a:solidFill>
            <a:prstDash val="solid"/>
            <a:round/>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pPr>
            <a:endParaRPr sz="1400" b="0" kern="0">
              <a:solidFill>
                <a:prstClr val="white"/>
              </a:solidFill>
              <a:latin typeface="Arial"/>
              <a:ea typeface="Arial"/>
              <a:cs typeface="Arial"/>
              <a:sym typeface="Arial"/>
            </a:endParaRPr>
          </a:p>
        </p:txBody>
      </p:sp>
    </p:spTree>
    <p:extLst>
      <p:ext uri="{BB962C8B-B14F-4D97-AF65-F5344CB8AC3E}">
        <p14:creationId xmlns:p14="http://schemas.microsoft.com/office/powerpoint/2010/main" val="106216091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9B47-16BD-ADB0-4A6F-E06514DF2E71}"/>
              </a:ext>
            </a:extLst>
          </p:cNvPr>
          <p:cNvSpPr>
            <a:spLocks noGrp="1"/>
          </p:cNvSpPr>
          <p:nvPr>
            <p:ph type="title"/>
          </p:nvPr>
        </p:nvSpPr>
        <p:spPr>
          <a:xfrm>
            <a:off x="7428594" y="2052741"/>
            <a:ext cx="2999014" cy="1163226"/>
          </a:xfrm>
        </p:spPr>
        <p:txBody>
          <a:bodyPr lIns="0" tIns="0" rIns="0" bIns="0" anchor="t">
            <a:normAutofit/>
          </a:bodyPr>
          <a:lstStyle/>
          <a:p>
            <a:pPr algn="l">
              <a:lnSpc>
                <a:spcPts val="4000"/>
              </a:lnSpc>
              <a:spcAft>
                <a:spcPts val="0"/>
              </a:spcAft>
            </a:pPr>
            <a:r>
              <a:rPr lang="en-US"/>
              <a:t>Men initiate </a:t>
            </a:r>
            <a:br>
              <a:rPr lang="en-US"/>
            </a:br>
            <a:r>
              <a:rPr lang="en-US"/>
              <a:t>negotiations </a:t>
            </a:r>
          </a:p>
        </p:txBody>
      </p:sp>
      <p:sp>
        <p:nvSpPr>
          <p:cNvPr id="9" name="TextBox 8">
            <a:extLst>
              <a:ext uri="{FF2B5EF4-FFF2-40B4-BE49-F238E27FC236}">
                <a16:creationId xmlns:a16="http://schemas.microsoft.com/office/drawing/2014/main" id="{7EFACBA1-A922-9A98-A882-E9B4917DF423}"/>
              </a:ext>
            </a:extLst>
          </p:cNvPr>
          <p:cNvSpPr txBox="1"/>
          <p:nvPr/>
        </p:nvSpPr>
        <p:spPr>
          <a:xfrm>
            <a:off x="7439553" y="3421436"/>
            <a:ext cx="2988055" cy="2786556"/>
          </a:xfrm>
          <a:prstGeom prst="rect">
            <a:avLst/>
          </a:prstGeom>
          <a:noFill/>
        </p:spPr>
        <p:txBody>
          <a:bodyPr wrap="square" lIns="0" tIns="0" rIns="0" bIns="0" anchor="ctr">
            <a:noAutofit/>
          </a:bodyPr>
          <a:lstStyle/>
          <a:p>
            <a:pPr>
              <a:lnSpc>
                <a:spcPts val="4000"/>
              </a:lnSpc>
            </a:pPr>
            <a:r>
              <a:rPr kumimoji="0" lang="en-US" sz="13800" b="0" i="0" u="none" strike="noStrike" kern="0" cap="none" spc="0" normalizeH="0" baseline="0" noProof="0">
                <a:ln>
                  <a:noFill/>
                </a:ln>
                <a:solidFill>
                  <a:srgbClr val="005D55"/>
                </a:solidFill>
                <a:effectLst/>
                <a:uLnTx/>
                <a:uFillTx/>
                <a:latin typeface="Calibri" panose="020F0502020204030204" pitchFamily="34" charset="0"/>
                <a:ea typeface="+mj-ea"/>
                <a:cs typeface="Calibri" panose="020F0502020204030204" pitchFamily="34" charset="0"/>
              </a:rPr>
              <a:t>4x</a:t>
            </a:r>
            <a:br>
              <a:rPr kumimoji="0" lang="en-US" sz="3500" b="0" i="0" u="none" strike="noStrike" kern="0" cap="none" spc="0" normalizeH="0" baseline="0" noProof="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sz="3500" b="0" i="0" u="none" strike="noStrike" kern="0" cap="none" spc="0" normalizeH="0" baseline="0" noProof="0">
                <a:ln>
                  <a:noFill/>
                </a:ln>
                <a:solidFill>
                  <a:srgbClr val="000000"/>
                </a:solidFill>
                <a:effectLst/>
                <a:uLnTx/>
                <a:uFillTx/>
                <a:latin typeface="Calibri" panose="020F0502020204030204" pitchFamily="34" charset="0"/>
                <a:ea typeface="+mj-ea"/>
                <a:cs typeface="Calibri" panose="020F0502020204030204" pitchFamily="34" charset="0"/>
              </a:rPr>
              <a:t>more often </a:t>
            </a:r>
            <a:br>
              <a:rPr kumimoji="0" lang="en-US" sz="3500" b="0" i="0" u="none" strike="noStrike" kern="0" cap="none" spc="0" normalizeH="0" baseline="0" noProof="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sz="3500" b="0" i="0" u="none" strike="noStrike" kern="0" cap="none" spc="0" normalizeH="0" baseline="0" noProof="0">
                <a:ln>
                  <a:noFill/>
                </a:ln>
                <a:solidFill>
                  <a:srgbClr val="000000"/>
                </a:solidFill>
                <a:effectLst/>
                <a:uLnTx/>
                <a:uFillTx/>
                <a:latin typeface="Calibri" panose="020F0502020204030204" pitchFamily="34" charset="0"/>
                <a:ea typeface="+mj-ea"/>
                <a:cs typeface="Calibri" panose="020F0502020204030204" pitchFamily="34" charset="0"/>
              </a:rPr>
              <a:t>than women</a:t>
            </a:r>
            <a:r>
              <a:rPr kumimoji="0" lang="en-US" sz="3500" b="0" i="0" u="none" strike="noStrike" kern="0" cap="none" spc="0" normalizeH="0" baseline="30000" noProof="0">
                <a:ln>
                  <a:noFill/>
                </a:ln>
                <a:solidFill>
                  <a:srgbClr val="000000"/>
                </a:solidFill>
                <a:effectLst/>
                <a:uLnTx/>
                <a:uFillTx/>
                <a:latin typeface="Calibri" panose="020F0502020204030204" pitchFamily="34" charset="0"/>
                <a:ea typeface="+mj-ea"/>
                <a:cs typeface="Calibri" panose="020F0502020204030204" pitchFamily="34" charset="0"/>
              </a:rPr>
              <a:t>1</a:t>
            </a:r>
            <a:endParaRPr lang="en-US" baseline="30000"/>
          </a:p>
        </p:txBody>
      </p:sp>
      <p:graphicFrame>
        <p:nvGraphicFramePr>
          <p:cNvPr id="8" name="Chart 7">
            <a:extLst>
              <a:ext uri="{FF2B5EF4-FFF2-40B4-BE49-F238E27FC236}">
                <a16:creationId xmlns:a16="http://schemas.microsoft.com/office/drawing/2014/main" id="{0404DD9A-FAE5-6809-D2DE-7D07E5A39420}"/>
              </a:ext>
            </a:extLst>
          </p:cNvPr>
          <p:cNvGraphicFramePr/>
          <p:nvPr>
            <p:extLst>
              <p:ext uri="{D42A27DB-BD31-4B8C-83A1-F6EECF244321}">
                <p14:modId xmlns:p14="http://schemas.microsoft.com/office/powerpoint/2010/main" val="3601257477"/>
              </p:ext>
            </p:extLst>
          </p:nvPr>
        </p:nvGraphicFramePr>
        <p:xfrm>
          <a:off x="1470581" y="2092751"/>
          <a:ext cx="4625419" cy="353505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4C2E7AD-45DA-8B49-FDA3-1BD9A79D4F6E}"/>
              </a:ext>
            </a:extLst>
          </p:cNvPr>
          <p:cNvSpPr txBox="1"/>
          <p:nvPr/>
        </p:nvSpPr>
        <p:spPr>
          <a:xfrm>
            <a:off x="1706109" y="5881764"/>
            <a:ext cx="9652908" cy="246221"/>
          </a:xfrm>
          <a:prstGeom prst="rect">
            <a:avLst/>
          </a:prstGeom>
          <a:noFill/>
        </p:spPr>
        <p:txBody>
          <a:bodyPr wrap="square" rtlCol="0">
            <a:spAutoFit/>
          </a:bodyPr>
          <a:lstStyle/>
          <a:p>
            <a:r>
              <a:rPr lang="en-US" sz="1000" b="0" baseline="30000">
                <a:latin typeface="Calibri" panose="020F0502020204030204" pitchFamily="34" charset="0"/>
              </a:rPr>
              <a:t>1</a:t>
            </a:r>
            <a:r>
              <a:rPr lang="en-US" sz="1000" b="0">
                <a:latin typeface="Calibri" panose="020F0502020204030204" pitchFamily="34" charset="0"/>
              </a:rPr>
              <a:t>Babcock, Linda  C.; Laschever, Sara. “Ask for It: How Women Can Use the Power of Negotiation to Get What They Really Want.” New York, Bantam, 2009.</a:t>
            </a:r>
          </a:p>
        </p:txBody>
      </p:sp>
      <p:sp>
        <p:nvSpPr>
          <p:cNvPr id="5" name="Slide Number Placeholder 4">
            <a:extLst>
              <a:ext uri="{FF2B5EF4-FFF2-40B4-BE49-F238E27FC236}">
                <a16:creationId xmlns:a16="http://schemas.microsoft.com/office/drawing/2014/main" id="{96C54D46-219B-A21B-0686-74566D91C51C}"/>
              </a:ext>
            </a:extLst>
          </p:cNvPr>
          <p:cNvSpPr>
            <a:spLocks noGrp="1"/>
          </p:cNvSpPr>
          <p:nvPr>
            <p:ph type="sldNum" sz="quarter" idx="10"/>
          </p:nvPr>
        </p:nvSpPr>
        <p:spPr/>
        <p:txBody>
          <a:bodyPr/>
          <a:lstStyle/>
          <a:p>
            <a:pPr>
              <a:defRPr/>
            </a:pPr>
            <a:fld id="{098F27AE-F8A1-453E-8C2F-3FD5FC6AA2AE}" type="slidenum">
              <a:rPr lang="en-US" smtClean="0"/>
              <a:pPr>
                <a:defRPr/>
              </a:pPr>
              <a:t>7</a:t>
            </a:fld>
            <a:endParaRPr lang="en-US"/>
          </a:p>
        </p:txBody>
      </p:sp>
    </p:spTree>
    <p:extLst>
      <p:ext uri="{BB962C8B-B14F-4D97-AF65-F5344CB8AC3E}">
        <p14:creationId xmlns:p14="http://schemas.microsoft.com/office/powerpoint/2010/main" val="413785411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B9E78C2-296D-0B4E-1B27-16FFF3459A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5" r="16802"/>
          <a:stretch/>
        </p:blipFill>
        <p:spPr bwMode="auto">
          <a:xfrm>
            <a:off x="0" y="533400"/>
            <a:ext cx="6972300" cy="574096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DBA215DB-30A9-58A1-5A8D-65696040757D}"/>
              </a:ext>
            </a:extLst>
          </p:cNvPr>
          <p:cNvSpPr txBox="1">
            <a:spLocks/>
          </p:cNvSpPr>
          <p:nvPr/>
        </p:nvSpPr>
        <p:spPr>
          <a:xfrm>
            <a:off x="7948930" y="2653889"/>
            <a:ext cx="3929808" cy="2388421"/>
          </a:xfrm>
          <a:prstGeom prst="rect">
            <a:avLst/>
          </a:prstGeom>
        </p:spPr>
        <p:txBody>
          <a:bodyPr vert="horz" lIns="91440" tIns="45720" rIns="91440" bIns="45720" rtlCol="0" anchor="t">
            <a:normAutofit/>
          </a:bodyPr>
          <a:lstStyle>
            <a:lvl1pPr algn="ctr" rtl="0" eaLnBrk="0" fontAlgn="base" hangingPunct="0">
              <a:spcBef>
                <a:spcPct val="0"/>
              </a:spcBef>
              <a:spcAft>
                <a:spcPct val="0"/>
              </a:spcAft>
              <a:defRPr sz="3500" b="0">
                <a:solidFill>
                  <a:schemeClr val="tx1"/>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a:lstStyle>
          <a:p>
            <a:pPr algn="l"/>
            <a:r>
              <a:rPr lang="en-US" sz="4000" kern="0">
                <a:latin typeface="Calibri"/>
                <a:ea typeface="Calibri"/>
                <a:cs typeface="Calibri"/>
              </a:rPr>
              <a:t>Why Don’t </a:t>
            </a:r>
          </a:p>
          <a:p>
            <a:pPr algn="l"/>
            <a:r>
              <a:rPr lang="en-US" sz="4000" kern="0">
                <a:latin typeface="Calibri"/>
                <a:ea typeface="Calibri"/>
                <a:cs typeface="Calibri"/>
              </a:rPr>
              <a:t>Women Ask? </a:t>
            </a:r>
          </a:p>
        </p:txBody>
      </p:sp>
      <p:sp>
        <p:nvSpPr>
          <p:cNvPr id="2" name="Slide Number Placeholder 1">
            <a:extLst>
              <a:ext uri="{FF2B5EF4-FFF2-40B4-BE49-F238E27FC236}">
                <a16:creationId xmlns:a16="http://schemas.microsoft.com/office/drawing/2014/main" id="{F938FF18-FBB6-9D2F-B5B8-B4A6BF0FD3D3}"/>
              </a:ext>
            </a:extLst>
          </p:cNvPr>
          <p:cNvSpPr>
            <a:spLocks noGrp="1"/>
          </p:cNvSpPr>
          <p:nvPr>
            <p:ph type="sldNum" sz="quarter" idx="10"/>
          </p:nvPr>
        </p:nvSpPr>
        <p:spPr/>
        <p:txBody>
          <a:bodyPr/>
          <a:lstStyle/>
          <a:p>
            <a:pPr>
              <a:defRPr/>
            </a:pPr>
            <a:fld id="{098F27AE-F8A1-453E-8C2F-3FD5FC6AA2AE}" type="slidenum">
              <a:rPr lang="en-US" smtClean="0"/>
              <a:pPr>
                <a:defRPr/>
              </a:pPr>
              <a:t>8</a:t>
            </a:fld>
            <a:endParaRPr lang="en-US"/>
          </a:p>
        </p:txBody>
      </p:sp>
    </p:spTree>
    <p:extLst>
      <p:ext uri="{BB962C8B-B14F-4D97-AF65-F5344CB8AC3E}">
        <p14:creationId xmlns:p14="http://schemas.microsoft.com/office/powerpoint/2010/main" val="333310853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AACB164-500D-62AC-BC49-2D1AEBA11CC7}"/>
              </a:ext>
            </a:extLst>
          </p:cNvPr>
          <p:cNvPicPr>
            <a:picLocks noChangeAspect="1"/>
          </p:cNvPicPr>
          <p:nvPr/>
        </p:nvPicPr>
        <p:blipFill rotWithShape="1">
          <a:blip r:embed="rId3"/>
          <a:srcRect l="13714"/>
          <a:stretch/>
        </p:blipFill>
        <p:spPr>
          <a:xfrm>
            <a:off x="5183042" y="551909"/>
            <a:ext cx="7008957" cy="5417818"/>
          </a:xfrm>
          <a:prstGeom prst="rect">
            <a:avLst/>
          </a:prstGeom>
        </p:spPr>
      </p:pic>
      <p:sp>
        <p:nvSpPr>
          <p:cNvPr id="4" name="Slide Number Placeholder 3">
            <a:extLst>
              <a:ext uri="{FF2B5EF4-FFF2-40B4-BE49-F238E27FC236}">
                <a16:creationId xmlns:a16="http://schemas.microsoft.com/office/drawing/2014/main" id="{9937BE07-BE5E-9D6F-760B-B67EC0FB68D8}"/>
              </a:ext>
            </a:extLst>
          </p:cNvPr>
          <p:cNvSpPr>
            <a:spLocks noGrp="1"/>
          </p:cNvSpPr>
          <p:nvPr>
            <p:ph type="sldNum" sz="quarter" idx="10"/>
          </p:nvPr>
        </p:nvSpPr>
        <p:spPr/>
        <p:txBody>
          <a:bodyPr/>
          <a:lstStyle/>
          <a:p>
            <a:pPr>
              <a:defRPr/>
            </a:pPr>
            <a:fld id="{098F27AE-F8A1-453E-8C2F-3FD5FC6AA2AE}" type="slidenum">
              <a:rPr lang="en-US" smtClean="0"/>
              <a:pPr>
                <a:defRPr/>
              </a:pPr>
              <a:t>9</a:t>
            </a:fld>
            <a:endParaRPr lang="en-US"/>
          </a:p>
        </p:txBody>
      </p:sp>
      <p:sp>
        <p:nvSpPr>
          <p:cNvPr id="7" name="TextBox 6">
            <a:extLst>
              <a:ext uri="{FF2B5EF4-FFF2-40B4-BE49-F238E27FC236}">
                <a16:creationId xmlns:a16="http://schemas.microsoft.com/office/drawing/2014/main" id="{6AC8A18C-D8E9-30E4-B59A-71FE218CF4BA}"/>
              </a:ext>
            </a:extLst>
          </p:cNvPr>
          <p:cNvSpPr txBox="1"/>
          <p:nvPr/>
        </p:nvSpPr>
        <p:spPr>
          <a:xfrm>
            <a:off x="619995" y="5609574"/>
            <a:ext cx="3661719" cy="553998"/>
          </a:xfrm>
          <a:prstGeom prst="rect">
            <a:avLst/>
          </a:prstGeom>
          <a:noFill/>
        </p:spPr>
        <p:txBody>
          <a:bodyPr wrap="square" rtlCol="0">
            <a:spAutoFit/>
          </a:bodyPr>
          <a:lstStyle/>
          <a:p>
            <a:r>
              <a:rPr lang="en-US" sz="1000" b="0" baseline="30000">
                <a:latin typeface="Calibri" panose="020F0502020204030204" pitchFamily="34" charset="0"/>
              </a:rPr>
              <a:t>1</a:t>
            </a:r>
            <a:r>
              <a:rPr lang="en-US" sz="1000" b="0">
                <a:latin typeface="Calibri" panose="020F0502020204030204" pitchFamily="34" charset="0"/>
              </a:rPr>
              <a:t>Babcock, Linda  C.; Laschever, Sara. “Ask for It: How Women Can Use the Power of Negotiation to Get What They Really Want.” New York, Bantam, 2009.</a:t>
            </a:r>
          </a:p>
        </p:txBody>
      </p:sp>
      <p:sp>
        <p:nvSpPr>
          <p:cNvPr id="8" name="Title 1">
            <a:extLst>
              <a:ext uri="{FF2B5EF4-FFF2-40B4-BE49-F238E27FC236}">
                <a16:creationId xmlns:a16="http://schemas.microsoft.com/office/drawing/2014/main" id="{412D5D18-C47E-54F0-11C5-2E97F825C2C3}"/>
              </a:ext>
            </a:extLst>
          </p:cNvPr>
          <p:cNvSpPr txBox="1">
            <a:spLocks/>
          </p:cNvSpPr>
          <p:nvPr/>
        </p:nvSpPr>
        <p:spPr>
          <a:xfrm>
            <a:off x="275572" y="1564937"/>
            <a:ext cx="4221103" cy="1955867"/>
          </a:xfrm>
          <a:prstGeom prst="rect">
            <a:avLst/>
          </a:prstGeom>
        </p:spPr>
        <p:txBody>
          <a:bodyPr vert="horz" lIns="91440" tIns="45720" rIns="91440" bIns="45720" rtlCol="0" anchor="t">
            <a:noAutofit/>
          </a:bodyPr>
          <a:lstStyle>
            <a:lvl1pPr algn="ctr" rtl="0" eaLnBrk="0" fontAlgn="base" hangingPunct="0">
              <a:spcBef>
                <a:spcPct val="0"/>
              </a:spcBef>
              <a:spcAft>
                <a:spcPct val="0"/>
              </a:spcAft>
              <a:defRPr sz="3500" b="0">
                <a:solidFill>
                  <a:schemeClr val="tx1"/>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a:lstStyle>
          <a:p>
            <a:r>
              <a:rPr lang="en-US" sz="3200" kern="0"/>
              <a:t>Four Common Causes</a:t>
            </a:r>
          </a:p>
        </p:txBody>
      </p:sp>
      <p:sp>
        <p:nvSpPr>
          <p:cNvPr id="9" name="Title 1">
            <a:extLst>
              <a:ext uri="{FF2B5EF4-FFF2-40B4-BE49-F238E27FC236}">
                <a16:creationId xmlns:a16="http://schemas.microsoft.com/office/drawing/2014/main" id="{991BDCDF-59B1-D564-0413-3FA8C4596C84}"/>
              </a:ext>
            </a:extLst>
          </p:cNvPr>
          <p:cNvSpPr txBox="1">
            <a:spLocks/>
          </p:cNvSpPr>
          <p:nvPr/>
        </p:nvSpPr>
        <p:spPr>
          <a:xfrm>
            <a:off x="501041" y="2476500"/>
            <a:ext cx="4479023" cy="2286765"/>
          </a:xfrm>
          <a:prstGeom prst="rect">
            <a:avLst/>
          </a:prstGeom>
        </p:spPr>
        <p:txBody>
          <a:bodyPr vert="horz" lIns="91440" tIns="45720" rIns="91440" bIns="45720" rtlCol="0" anchor="t">
            <a:normAutofit/>
          </a:bodyPr>
          <a:lstStyle>
            <a:lvl1pPr algn="ctr" rtl="0" eaLnBrk="0" fontAlgn="base" hangingPunct="0">
              <a:spcBef>
                <a:spcPct val="0"/>
              </a:spcBef>
              <a:spcAft>
                <a:spcPct val="0"/>
              </a:spcAft>
              <a:defRPr sz="3500" b="0">
                <a:solidFill>
                  <a:schemeClr val="tx1"/>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a:lstStyle>
          <a:p>
            <a:pPr marL="457200" indent="-457200" algn="l">
              <a:buClr>
                <a:srgbClr val="008571"/>
              </a:buClr>
              <a:buFont typeface="Wingdings" panose="05000000000000000000" pitchFamily="2" charset="2"/>
              <a:buChar char="§"/>
            </a:pPr>
            <a:r>
              <a:rPr lang="en-US" sz="3000" kern="0"/>
              <a:t>External locus of control</a:t>
            </a:r>
          </a:p>
          <a:p>
            <a:pPr marL="457200" indent="-457200" algn="l">
              <a:buClr>
                <a:srgbClr val="008571"/>
              </a:buClr>
              <a:buFont typeface="Wingdings" panose="05000000000000000000" pitchFamily="2" charset="2"/>
              <a:buChar char="§"/>
            </a:pPr>
            <a:r>
              <a:rPr lang="en-US" sz="3000" kern="0"/>
              <a:t>Anxiety</a:t>
            </a:r>
          </a:p>
          <a:p>
            <a:pPr marL="457200" indent="-457200" algn="l">
              <a:buClr>
                <a:srgbClr val="008571"/>
              </a:buClr>
              <a:buFont typeface="Wingdings" panose="05000000000000000000" pitchFamily="2" charset="2"/>
              <a:buChar char="§"/>
            </a:pPr>
            <a:r>
              <a:rPr lang="en-US" sz="3000" kern="0"/>
              <a:t>Fear of backlash</a:t>
            </a:r>
          </a:p>
          <a:p>
            <a:pPr marL="457200" indent="-457200" algn="l">
              <a:buClr>
                <a:srgbClr val="008571"/>
              </a:buClr>
              <a:buFont typeface="Wingdings" panose="05000000000000000000" pitchFamily="2" charset="2"/>
              <a:buChar char="§"/>
            </a:pPr>
            <a:r>
              <a:rPr lang="en-US" sz="3000" kern="0"/>
              <a:t>The entitlement gap</a:t>
            </a:r>
          </a:p>
        </p:txBody>
      </p:sp>
    </p:spTree>
    <p:extLst>
      <p:ext uri="{BB962C8B-B14F-4D97-AF65-F5344CB8AC3E}">
        <p14:creationId xmlns:p14="http://schemas.microsoft.com/office/powerpoint/2010/main" val="4259143706"/>
      </p:ext>
    </p:extLst>
  </p:cSld>
  <p:clrMapOvr>
    <a:masterClrMapping/>
  </p:clrMapOvr>
  <p:transition>
    <p:fade/>
  </p:transition>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9f7d74f-6ef0-4e42-bfb5-48c22d5a8637">
      <Terms xmlns="http://schemas.microsoft.com/office/infopath/2007/PartnerControls"/>
    </lcf76f155ced4ddcb4097134ff3c332f>
    <TaxCatchAll xmlns="65a51801-ec80-49bd-9bc3-86cb9f3d0aa5" xsi:nil="true"/>
  </documentManagement>
</p:properties>
</file>

<file path=customXml/item10.xml><?xml version="1.0" encoding="utf-8"?>
<DataSourceInfo>
  <Id>072b6b9f-7e20-4526-9aa8-a1dbb05ccbe4</Id>
  <MajorVersion>0</MajorVersion>
  <MinorVersion>1</MinorVersion>
  <DataSourceType>Ad_Hoc</DataSourceType>
  <Name>AD_HOC</Name>
  <Description/>
  <Filter/>
  <DataFields/>
</DataSourceInfo>
</file>

<file path=customXml/item11.xml><?xml version="1.0" encoding="utf-8"?>
<DataSourceMapping>
  <Id>488014d3-30fb-4999-b2e9-013731ce3f02</Id>
  <Name>EXPRESSION_VARIABLE_MAPPING</Name>
  <TargetDataSource>36cb65b5-7baf-4ea6-bfdd-b9bd8ffbff4d</TargetDataSource>
  <SourceType>XML File</SourceType>
  <IsReadOnly>false</IsReadOnly>
  <SalesforceOrganizationId>00000000-0000-0000-0000-000000000000</SalesforceOrganizationId>
  <SalesforceOrganizationName/>
  <SalesforceApiVersion/>
  <Properties/>
  <RawMappings/>
  <DesignTimeProperties/>
</DataSourceMapping>
</file>

<file path=customXml/item12.xml><?xml version="1.0" encoding="utf-8"?>
<VariableListDefinition name="SectionSelectionDs" displayName="SectionSelectionDs" id="8381be1a-72af-4572-9402-14cf9798f07e" isdomainofvalue="False" dataSourceId="103">
  <Variable name="SectionSelector" type="TABLE" dataFieldId="200" isRepeatingTable="True">
    <Variable name="SectionId" type="STRING" dataFieldId="300"/>
    <Variable name="Include" type="BOOL" dataFieldId="301"/>
    <Variable name="Index" type="INTEGER" dataFieldId="302"/>
    <Variable name="SelectorId" type="STRING" dataFieldId="303"/>
  </Variable>
</VariableListDefinition>
</file>

<file path=customXml/item13.xml><?xml version="1.0" encoding="utf-8"?>
<VariableList UniqueId="74288eef-279c-40ca-817b-9781254bb183" Name="System" ContentType="XML" MajorVersion="0" MinorVersion="1" isLocalCopy="False" IsBaseObject="False" DataSourceId="36cb65b5-7baf-4ea6-bfdd-b9bd8ffbff4d" DataSourceMajorVersion="0" DataSourceMinorVersion="1"/>
</file>

<file path=customXml/item14.xml><?xml version="1.0" encoding="utf-8"?>
<DataSourceInfo>
  <Id>103</Id>
  <MajorVersion>1</MajorVersion>
  <MinorVersion>0</MinorVersion>
  <DataSourceType>SectionSelectionInfo</DataSourceType>
  <Name>SectionSelectionDs</Name>
  <Description>Internal data source used for selecting/re-ordering ppt 2010 sections in requesters</Description>
  <Filter/>
  <DataFields>
    <TableInfo>
      <Id>200</Id>
      <Name>SectionSelector</Name>
      <Description/>
      <ExpressionString/>
      <FieldType>SectionSelector</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SectionSelector</OriginalName>
      <ValidationMessage/>
      <FieldInfo>
        <Id>300</Id>
        <Name>SectionId</Name>
        <Description/>
        <ExpressionString/>
        <FieldType>System.String</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SectionId</OriginalName>
        <ValidationMessage/>
      </FieldInfo>
      <FieldInfo>
        <Id>301</Id>
        <Name>Include</Name>
        <Description/>
        <ExpressionString/>
        <FieldType>System.Boolean</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Include</OriginalName>
        <ValidationMessage/>
      </FieldInfo>
      <FieldInfo>
        <Id>302</Id>
        <Name>Index</Name>
        <Description/>
        <ExpressionString/>
        <FieldType>System.Int32</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Index</OriginalName>
        <ValidationMessage/>
      </FieldInfo>
      <FieldInfo>
        <Id>303</Id>
        <Name>SelectorId</Name>
        <Description/>
        <ExpressionString/>
        <FieldType>System.String</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SelectorId</OriginalName>
        <ValidationMessage/>
      </FieldInfo>
    </TableInfo>
  </DataFields>
</DataSourceInfo>
</file>

<file path=customXml/item15.xml><?xml version="1.0" encoding="utf-8"?>
<DataSourceInfo>
  <Id>c13b40d7-9245-4b2c-8483-46fc753d2632</Id>
  <MajorVersion>0</MajorVersion>
  <MinorVersion>1</MinorVersion>
  <DataSourceType>Expression</DataSourceType>
  <Name>Computed</Name>
  <Description/>
  <Filter/>
  <DataFields/>
</DataSourceInfo>
</file>

<file path=customXml/item16.xml><?xml version="1.0" encoding="utf-8"?>
<VariableList UniqueId="8381be1a-72af-4572-9402-14cf9798f07e" Name="SectionSelectionDs" ContentType="XML" MajorVersion="0" MinorVersion="1" isLocalCopy="False" IsBaseObject="False" DataSourceId="103" DataSourceMajorVersion="1" DataSourceMinorVersion="0"/>
</file>

<file path=customXml/item17.xml><?xml version="1.0" encoding="utf-8"?>
<DataSourceMapping>
  <Id>207122ff-cef2-4438-a0a8-605d5c7f8ce8</Id>
  <Name>AD_HOC_MAPPING</Name>
  <TargetDataSource>072b6b9f-7e20-4526-9aa8-a1dbb05ccbe4</TargetDataSource>
  <SourceType>XML File</SourceType>
  <IsReadOnly>false</IsReadOnly>
  <SalesforceOrganizationId>00000000-0000-0000-0000-000000000000</SalesforceOrganizationId>
  <SalesforceOrganizationName/>
  <SalesforceApiVersion/>
  <Properties>
    <Property Name="RecordSeperator" Value="SampleData/DataRecord"/>
  </Properties>
  <RawMappings/>
  <DesignTimeProperties/>
</DataSourceMapping>
</file>

<file path=customXml/item18.xml><?xml version="1.0" encoding="utf-8"?>
<DataSourceInfo>
  <Id>36cb65b5-7baf-4ea6-bfdd-b9bd8ffbff4d</Id>
  <MajorVersion>0</MajorVersion>
  <MinorVersion>1</MinorVersion>
  <DataSourceType>System</DataSourceType>
  <Name>System</Name>
  <Description/>
  <Filter/>
  <DataFields/>
</DataSourceInfo>
</file>

<file path=customXml/item19.xml><?xml version="1.0" encoding="utf-8"?>
<VariableList UniqueId="46b1cff3-c939-4ffc-ae49-d66a0fd4aefe" Name="Computed" ContentType="XML" MajorVersion="0" MinorVersion="1" isLocalCopy="False" IsBaseObject="False" DataSourceId="c13b40d7-9245-4b2c-8483-46fc753d2632" DataSourceMajorVersion="0" DataSourceMinorVersion="1"/>
</file>

<file path=customXml/item2.xml><?xml version="1.0" encoding="utf-8"?>
<ct:contentTypeSchema xmlns:ct="http://schemas.microsoft.com/office/2006/metadata/contentType" xmlns:ma="http://schemas.microsoft.com/office/2006/metadata/properties/metaAttributes" ct:_="" ma:_="" ma:contentTypeName="Document" ma:contentTypeID="0x010100EB95E5094FDCD94E8B554859962BC7A5" ma:contentTypeVersion="16" ma:contentTypeDescription="Create a new document." ma:contentTypeScope="" ma:versionID="160acd4d90a318dc8646e002cad5e699">
  <xsd:schema xmlns:xsd="http://www.w3.org/2001/XMLSchema" xmlns:xs="http://www.w3.org/2001/XMLSchema" xmlns:p="http://schemas.microsoft.com/office/2006/metadata/properties" xmlns:ns2="79f7d74f-6ef0-4e42-bfb5-48c22d5a8637" xmlns:ns3="c4015fd0-470e-474b-8ca8-8c11590d1764" xmlns:ns4="65a51801-ec80-49bd-9bc3-86cb9f3d0aa5" targetNamespace="http://schemas.microsoft.com/office/2006/metadata/properties" ma:root="true" ma:fieldsID="69c7e4f10200269ef50f436b2ac860ec" ns2:_="" ns3:_="" ns4:_="">
    <xsd:import namespace="79f7d74f-6ef0-4e42-bfb5-48c22d5a8637"/>
    <xsd:import namespace="c4015fd0-470e-474b-8ca8-8c11590d1764"/>
    <xsd:import namespace="65a51801-ec80-49bd-9bc3-86cb9f3d0aa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lcf76f155ced4ddcb4097134ff3c332f" minOccurs="0"/>
                <xsd:element ref="ns4:TaxCatchAll"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f7d74f-6ef0-4e42-bfb5-48c22d5a86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0c56ab5-1ab2-4a8e-bda2-ee42cffeb21c"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015fd0-470e-474b-8ca8-8c11590d176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5a51801-ec80-49bd-9bc3-86cb9f3d0aa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8570ef86-7ddc-4d65-bb40-9cf081dc649c}" ma:internalName="TaxCatchAll" ma:showField="CatchAllData" ma:web="c4015fd0-470e-474b-8ca8-8c11590d17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0.xml><?xml version="1.0" encoding="utf-8"?>
<AllExternalAdhocVariableMappings/>
</file>

<file path=customXml/item21.xml><?xml version="1.0" encoding="utf-8"?>
<VariableListDefinition name="System" displayName="System" id="74288eef-279c-40ca-817b-9781254bb183" isdomainofvalue="False" dataSourceId="36cb65b5-7baf-4ea6-bfdd-b9bd8ffbff4d"/>
</file>

<file path=customXml/item22.xml><?xml version="1.0" encoding="utf-8"?>
<DataSourceMapping>
  <Id>556fbfa3-81f1-4393-b0a5-9fc7254cb2d8</Id>
  <Name>EXPRESSION_VARIABLE_MAPPING</Name>
  <TargetDataSource>c13b40d7-9245-4b2c-8483-46fc753d2632</TargetDataSource>
  <SourceType>XML File</SourceType>
  <IsReadOnly>false</IsReadOnly>
  <SalesforceOrganizationId>00000000-0000-0000-0000-000000000000</SalesforceOrganizationId>
  <SalesforceOrganizationName/>
  <SalesforceApiVersion/>
  <Properties/>
  <RawMappings/>
  <DesignTimeProperties/>
</DataSourceMapping>
</file>

<file path=customXml/item23.xml><?xml version="1.0" encoding="utf-8"?>
<VariableListDefinition name="Computed" displayName="Computed" id="46b1cff3-c939-4ffc-ae49-d66a0fd4aefe" isdomainofvalue="False" dataSourceId="c13b40d7-9245-4b2c-8483-46fc753d2632"/>
</file>

<file path=customXml/item24.xml><?xml version="1.0" encoding="utf-8"?>
<sisl xmlns:xsi="http://www.w3.org/2001/XMLSchema-instance" xmlns:xsd="http://www.w3.org/2001/XMLSchema" xmlns="http://www.boldonjames.com/2008/01/sie/internal/label" sislVersion="0" policy="246de94c-8867-47b0-926e-310c120d49ea" origin="userSelected">
  <element uid="id_classification_confidential" value=""/>
  <element uid="8dd2a31d-a9f5-4c3b-9dfe-89695618346f" value=""/>
</sisl>
</file>

<file path=customXml/item3.xml><?xml version="1.0" encoding="utf-8"?>
<VariableListCustXmlRels>
  <VariableListCustXmlRel variableListName="AD_HOC">
    <VariableListDefCustXmlId>{F3BFE5BC-D733-41AF-86BB-0700F012CBB1}</VariableListDefCustXmlId>
    <LibraryMetadataCustXmlId>{802D87E9-1B4C-4267-95AD-47702A735BC4}</LibraryMetadataCustXmlId>
    <DataSourceInfoCustXmlId>{CC60774C-9210-42A8-BA85-385FD541E267}</DataSourceInfoCustXmlId>
    <DataSourceMappingCustXmlId>{65AD9403-7254-46D9-846E-16EDB4666427}</DataSourceMappingCustXmlId>
    <SdmcCustXmlId>{AFFCA80B-4EFC-4DEB-B756-821BE2A4E976}</SdmcCustXmlId>
  </VariableListCustXmlRel>
  <VariableListCustXmlRel variableListName="Computed">
    <VariableListDefCustXmlId>{C7C6FCD3-1E0A-48C8-B30C-360670E9DF1A}</VariableListDefCustXmlId>
    <LibraryMetadataCustXmlId>{BC40FD4B-7ECC-41C4-8AD6-015222300298}</LibraryMetadataCustXmlId>
    <DataSourceInfoCustXmlId>{7D19E402-7A8A-42E2-B2A7-7D44D6A9A36A}</DataSourceInfoCustXmlId>
    <DataSourceMappingCustXmlId>{FE900476-0051-442D-8F2F-01AB97912EFC}</DataSourceMappingCustXmlId>
  </VariableListCustXmlRel>
  <VariableListCustXmlRel variableListName="System">
    <VariableListDefCustXmlId>{1BF1BD79-4AB7-4D9A-8475-DC42C95C1055}</VariableListDefCustXmlId>
    <LibraryMetadataCustXmlId>{9D6A55FC-25DB-41C0-8191-B834A5B2B02A}</LibraryMetadataCustXmlId>
    <DataSourceInfoCustXmlId>{82D4A7A4-9EF7-481D-B89E-95495711BFBD}</DataSourceInfoCustXmlId>
    <DataSourceMappingCustXmlId>{1A95393A-E642-4EAF-AAA0-2DA7C5429070}</DataSourceMappingCustXmlId>
  </VariableListCustXmlRel>
  <VariableListCustXmlRel variableListName="SectionSelectionDs">
    <VariableListDefCustXmlId>{62217563-721A-4861-8E59-D10252F83AF3}</VariableListDefCustXmlId>
    <LibraryMetadataCustXmlId>{4627F4AE-29FF-4D66-B815-A978B431F23E}</LibraryMetadataCustXmlId>
    <DataSourceInfoCustXmlId>{F6CA922B-8B34-4DB0-9DC7-D860414CB2EA}</DataSourceInfoCustXmlId>
    <DataSourceMappingCustXmlId>{6338B4D7-44F2-42D0-AAF4-BBF36F9E25F5}</DataSourceMappingCustXmlId>
  </VariableListCustXmlRel>
</VariableListCustXmlRel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VariableListDefinition name="AD_HOC" displayName="AD_HOC" id="5f79bac0-1666-410b-9f2f-75cdcc3c62c7" isdomainofvalue="False" dataSourceId="072b6b9f-7e20-4526-9aa8-a1dbb05ccbe4"/>
</file>

<file path=customXml/item6.xml><?xml version="1.0" encoding="utf-8"?>
<DataSourceMapping>
  <Id>49e15397-503e-4678-b158-f09a344ccd98</Id>
  <Name/>
  <TargetDataSource>103</TargetDataSource>
  <SourceType/>
  <IsReadOnly>false</IsReadOnly>
  <SalesforceOrganizationId>00000000-0000-0000-0000-000000000000</SalesforceOrganizationId>
  <SalesforceOrganizationName/>
  <SalesforceApiVersion/>
  <Properties/>
  <RawMappings/>
  <DesignTimeProperties/>
</DataSourceMapping>
</file>

<file path=customXml/item7.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IyNDZkZTk0Yy04ODY3LTQ3YjAtOTI2ZS0zMTBjMTIwZDQ5ZWEiIG9yaWdpbj0idXNlclNlbGVjdGVkIj48ZWxlbWVudCB1aWQ9ImlkX2NsYXNzaWZpY2F0aW9uX2NvbmZpZGVudGlhbCIgdmFsdWU9IiIgeG1sbnM9Imh0dHA6Ly93d3cuYm9sZG9uamFtZXMuY29tLzIwMDgvMDEvc2llL2ludGVybmFsL2xhYmVsIiAvPjxlbGVtZW50IHVpZD0iOGRkMmEzMWQtYTlmNS00YzNiLTlkZmUtODk2OTU2MTgzNDZmIiB2YWx1ZT0iIiB4bWxucz0iaHR0cDovL3d3dy5ib2xkb25qYW1lcy5jb20vMjAwOC8wMS9zaWUvaW50ZXJuYWwvbGFiZWwiIC8+PC9zaXNsPjxVc2VyTmFtZT5BRDFcREQ4MTgzMTwvVXNlck5hbWU+PERhdGVUaW1lPjIvMTYvMjAxNyA4OjQ4OjQ0IFBNPC9EYXRlVGltZT48TGFiZWxTdHJpbmc+Q29tcGFueSBDb25maWRlbnRpYWwgJiN4MjAwRjsmI3gyMDAxOyYjeDIwMDA7JiN4MjAwMjsmI3gyMDBCOyYjeDIwMDA7JiN4MjAwMTs8L0xhYmVsU3RyaW5nPjwvaXRlbT48L2xhYmVsSGlzdG9yeT4=</Value>
</WrappedLabelHistory>
</file>

<file path=customXml/item8.xml><?xml version="1.0" encoding="utf-8"?>
<VariableList UniqueId="5f79bac0-1666-410b-9f2f-75cdcc3c62c7" Name="AD_HOC" ContentType="XML" MajorVersion="0" MinorVersion="1" isLocalCopy="False" IsBaseObject="False" DataSourceId="072b6b9f-7e20-4526-9aa8-a1dbb05ccbe4" DataSourceMajorVersion="0" DataSourceMinorVersion="1"/>
</file>

<file path=customXml/item9.xml><?xml version="1.0" encoding="utf-8"?>
<SourceDataModel Name="AD_HOC" TargetDataSourceId="072b6b9f-7e20-4526-9aa8-a1dbb05ccbe4"/>
</file>

<file path=customXml/itemProps1.xml><?xml version="1.0" encoding="utf-8"?>
<ds:datastoreItem xmlns:ds="http://schemas.openxmlformats.org/officeDocument/2006/customXml" ds:itemID="{A4AE6116-A101-43CE-BA4D-E403C3219987}">
  <ds:schemaRefs>
    <ds:schemaRef ds:uri="65a51801-ec80-49bd-9bc3-86cb9f3d0aa5"/>
    <ds:schemaRef ds:uri="79f7d74f-6ef0-4e42-bfb5-48c22d5a8637"/>
    <ds:schemaRef ds:uri="http://schemas.microsoft.com/office/2006/metadata/properties"/>
    <ds:schemaRef ds:uri="http://schemas.microsoft.com/office/infopath/2007/PartnerControls"/>
  </ds:schemaRefs>
</ds:datastoreItem>
</file>

<file path=customXml/itemProps10.xml><?xml version="1.0" encoding="utf-8"?>
<ds:datastoreItem xmlns:ds="http://schemas.openxmlformats.org/officeDocument/2006/customXml" ds:itemID="{CC60774C-9210-42A8-BA85-385FD541E267}">
  <ds:schemaRefs/>
</ds:datastoreItem>
</file>

<file path=customXml/itemProps11.xml><?xml version="1.0" encoding="utf-8"?>
<ds:datastoreItem xmlns:ds="http://schemas.openxmlformats.org/officeDocument/2006/customXml" ds:itemID="{1A95393A-E642-4EAF-AAA0-2DA7C5429070}">
  <ds:schemaRefs/>
</ds:datastoreItem>
</file>

<file path=customXml/itemProps12.xml><?xml version="1.0" encoding="utf-8"?>
<ds:datastoreItem xmlns:ds="http://schemas.openxmlformats.org/officeDocument/2006/customXml" ds:itemID="{62217563-721A-4861-8E59-D10252F83AF3}">
  <ds:schemaRefs/>
</ds:datastoreItem>
</file>

<file path=customXml/itemProps13.xml><?xml version="1.0" encoding="utf-8"?>
<ds:datastoreItem xmlns:ds="http://schemas.openxmlformats.org/officeDocument/2006/customXml" ds:itemID="{9D6A55FC-25DB-41C0-8191-B834A5B2B02A}">
  <ds:schemaRefs/>
</ds:datastoreItem>
</file>

<file path=customXml/itemProps14.xml><?xml version="1.0" encoding="utf-8"?>
<ds:datastoreItem xmlns:ds="http://schemas.openxmlformats.org/officeDocument/2006/customXml" ds:itemID="{F6CA922B-8B34-4DB0-9DC7-D860414CB2EA}">
  <ds:schemaRefs/>
</ds:datastoreItem>
</file>

<file path=customXml/itemProps15.xml><?xml version="1.0" encoding="utf-8"?>
<ds:datastoreItem xmlns:ds="http://schemas.openxmlformats.org/officeDocument/2006/customXml" ds:itemID="{7D19E402-7A8A-42E2-B2A7-7D44D6A9A36A}">
  <ds:schemaRefs/>
</ds:datastoreItem>
</file>

<file path=customXml/itemProps16.xml><?xml version="1.0" encoding="utf-8"?>
<ds:datastoreItem xmlns:ds="http://schemas.openxmlformats.org/officeDocument/2006/customXml" ds:itemID="{4627F4AE-29FF-4D66-B815-A978B431F23E}">
  <ds:schemaRefs/>
</ds:datastoreItem>
</file>

<file path=customXml/itemProps17.xml><?xml version="1.0" encoding="utf-8"?>
<ds:datastoreItem xmlns:ds="http://schemas.openxmlformats.org/officeDocument/2006/customXml" ds:itemID="{65AD9403-7254-46D9-846E-16EDB4666427}">
  <ds:schemaRefs/>
</ds:datastoreItem>
</file>

<file path=customXml/itemProps18.xml><?xml version="1.0" encoding="utf-8"?>
<ds:datastoreItem xmlns:ds="http://schemas.openxmlformats.org/officeDocument/2006/customXml" ds:itemID="{82D4A7A4-9EF7-481D-B89E-95495711BFBD}">
  <ds:schemaRefs/>
</ds:datastoreItem>
</file>

<file path=customXml/itemProps19.xml><?xml version="1.0" encoding="utf-8"?>
<ds:datastoreItem xmlns:ds="http://schemas.openxmlformats.org/officeDocument/2006/customXml" ds:itemID="{BC40FD4B-7ECC-41C4-8AD6-015222300298}">
  <ds:schemaRefs/>
</ds:datastoreItem>
</file>

<file path=customXml/itemProps2.xml><?xml version="1.0" encoding="utf-8"?>
<ds:datastoreItem xmlns:ds="http://schemas.openxmlformats.org/officeDocument/2006/customXml" ds:itemID="{7E14F6CF-EF05-4296-B10D-AED0843AFB95}">
  <ds:schemaRefs>
    <ds:schemaRef ds:uri="65a51801-ec80-49bd-9bc3-86cb9f3d0aa5"/>
    <ds:schemaRef ds:uri="79f7d74f-6ef0-4e42-bfb5-48c22d5a8637"/>
    <ds:schemaRef ds:uri="c4015fd0-470e-474b-8ca8-8c11590d17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0.xml><?xml version="1.0" encoding="utf-8"?>
<ds:datastoreItem xmlns:ds="http://schemas.openxmlformats.org/officeDocument/2006/customXml" ds:itemID="{624CF925-8FC9-4E0A-8791-D2C838809171}">
  <ds:schemaRefs/>
</ds:datastoreItem>
</file>

<file path=customXml/itemProps21.xml><?xml version="1.0" encoding="utf-8"?>
<ds:datastoreItem xmlns:ds="http://schemas.openxmlformats.org/officeDocument/2006/customXml" ds:itemID="{1BF1BD79-4AB7-4D9A-8475-DC42C95C1055}">
  <ds:schemaRefs/>
</ds:datastoreItem>
</file>

<file path=customXml/itemProps22.xml><?xml version="1.0" encoding="utf-8"?>
<ds:datastoreItem xmlns:ds="http://schemas.openxmlformats.org/officeDocument/2006/customXml" ds:itemID="{FE900476-0051-442D-8F2F-01AB97912EFC}">
  <ds:schemaRefs/>
</ds:datastoreItem>
</file>

<file path=customXml/itemProps23.xml><?xml version="1.0" encoding="utf-8"?>
<ds:datastoreItem xmlns:ds="http://schemas.openxmlformats.org/officeDocument/2006/customXml" ds:itemID="{C7C6FCD3-1E0A-48C8-B30C-360670E9DF1A}">
  <ds:schemaRefs/>
</ds:datastoreItem>
</file>

<file path=customXml/itemProps24.xml><?xml version="1.0" encoding="utf-8"?>
<ds:datastoreItem xmlns:ds="http://schemas.openxmlformats.org/officeDocument/2006/customXml" ds:itemID="{DF131AE9-9876-4805-9D90-3E68DBB74A25}">
  <ds:schemaRefs>
    <ds:schemaRef ds:uri="http://www.boldonjames.com/2008/01/sie/internal/label"/>
    <ds:schemaRef ds:uri="http://www.w3.org/2001/XMLSchema"/>
  </ds:schemaRefs>
</ds:datastoreItem>
</file>

<file path=customXml/itemProps3.xml><?xml version="1.0" encoding="utf-8"?>
<ds:datastoreItem xmlns:ds="http://schemas.openxmlformats.org/officeDocument/2006/customXml" ds:itemID="{47AF39E6-869C-4BF9-ADA7-F6A2A507566F}">
  <ds:schemaRefs/>
</ds:datastoreItem>
</file>

<file path=customXml/itemProps4.xml><?xml version="1.0" encoding="utf-8"?>
<ds:datastoreItem xmlns:ds="http://schemas.openxmlformats.org/officeDocument/2006/customXml" ds:itemID="{8990FDE6-FE6C-42AD-A7D2-12630520B281}">
  <ds:schemaRefs>
    <ds:schemaRef ds:uri="http://schemas.microsoft.com/sharepoint/v3/contenttype/forms"/>
  </ds:schemaRefs>
</ds:datastoreItem>
</file>

<file path=customXml/itemProps5.xml><?xml version="1.0" encoding="utf-8"?>
<ds:datastoreItem xmlns:ds="http://schemas.openxmlformats.org/officeDocument/2006/customXml" ds:itemID="{F3BFE5BC-D733-41AF-86BB-0700F012CBB1}">
  <ds:schemaRefs/>
</ds:datastoreItem>
</file>

<file path=customXml/itemProps6.xml><?xml version="1.0" encoding="utf-8"?>
<ds:datastoreItem xmlns:ds="http://schemas.openxmlformats.org/officeDocument/2006/customXml" ds:itemID="{6338B4D7-44F2-42D0-AAF4-BBF36F9E25F5}">
  <ds:schemaRefs/>
</ds:datastoreItem>
</file>

<file path=customXml/itemProps7.xml><?xml version="1.0" encoding="utf-8"?>
<ds:datastoreItem xmlns:ds="http://schemas.openxmlformats.org/officeDocument/2006/customXml" ds:itemID="{1EA69B71-C0BD-47F3-967D-0F389C705143}">
  <ds:schemaRefs>
    <ds:schemaRef ds:uri="http://www.boldonjames.com/2016/02/Classifier/internal/wrappedLabelHistory"/>
    <ds:schemaRef ds:uri="http://www.w3.org/2001/XMLSchema"/>
  </ds:schemaRefs>
</ds:datastoreItem>
</file>

<file path=customXml/itemProps8.xml><?xml version="1.0" encoding="utf-8"?>
<ds:datastoreItem xmlns:ds="http://schemas.openxmlformats.org/officeDocument/2006/customXml" ds:itemID="{802D87E9-1B4C-4267-95AD-47702A735BC4}">
  <ds:schemaRefs/>
</ds:datastoreItem>
</file>

<file path=customXml/itemProps9.xml><?xml version="1.0" encoding="utf-8"?>
<ds:datastoreItem xmlns:ds="http://schemas.openxmlformats.org/officeDocument/2006/customXml" ds:itemID="{AFFCA80B-4EFC-4DEB-B756-821BE2A4E976}">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48</Slides>
  <Notes>48</Notes>
  <HiddenSlides>0</HiddenSlides>
  <ScaleCrop>false</ScaleCrop>
  <HeadingPairs>
    <vt:vector size="4" baseType="variant">
      <vt:variant>
        <vt:lpstr>Theme</vt:lpstr>
      </vt:variant>
      <vt:variant>
        <vt:i4>6</vt:i4>
      </vt:variant>
      <vt:variant>
        <vt:lpstr>Slide Titles</vt:lpstr>
      </vt:variant>
      <vt:variant>
        <vt:i4>48</vt:i4>
      </vt:variant>
    </vt:vector>
  </HeadingPairs>
  <TitlesOfParts>
    <vt:vector size="54" baseType="lpstr">
      <vt:lpstr>3_Custom Design</vt:lpstr>
      <vt:lpstr>2_Default Design</vt:lpstr>
      <vt:lpstr>2_Custom Design</vt:lpstr>
      <vt:lpstr>3_Default Design</vt:lpstr>
      <vt:lpstr>Custom Design</vt:lpstr>
      <vt:lpstr>1_Custom Design</vt:lpstr>
      <vt:lpstr>PowerPoint Presentation</vt:lpstr>
      <vt:lpstr>Daily Life is Filled With Negotiation</vt:lpstr>
      <vt:lpstr>PowerPoint Presentation</vt:lpstr>
      <vt:lpstr>Agenda</vt:lpstr>
      <vt:lpstr>PowerPoint Presentation</vt:lpstr>
      <vt:lpstr>PowerPoint Presentation</vt:lpstr>
      <vt:lpstr>Men initiate  negotiations </vt:lpstr>
      <vt:lpstr>PowerPoint Presentation</vt:lpstr>
      <vt:lpstr>PowerPoint Presentation</vt:lpstr>
      <vt:lpstr>The Costs of Not Negotiating</vt:lpstr>
      <vt:lpstr>PowerPoint Presentation</vt:lpstr>
      <vt:lpstr>PowerPoint Presentation</vt:lpstr>
      <vt:lpstr>PowerPoint Presentation</vt:lpstr>
      <vt:lpstr>Five Preparation Steps</vt:lpstr>
      <vt:lpstr>PowerPoint Presentation</vt:lpstr>
      <vt:lpstr>Gather Information</vt:lpstr>
      <vt:lpstr> Assess Your Negotiation Parameters </vt:lpstr>
      <vt:lpstr>PowerPoint Presentation</vt:lpstr>
      <vt:lpstr>Establish a Mindset</vt:lpstr>
      <vt:lpstr>PowerPoint Presentation</vt:lpstr>
      <vt:lpstr>Car Dealer Conversation</vt:lpstr>
      <vt:lpstr>It’s a Done Deal</vt:lpstr>
      <vt:lpstr>PowerPoint Presentation</vt:lpstr>
      <vt:lpstr>PowerPoint Presentation</vt:lpstr>
      <vt:lpstr>PowerPoint Presentation</vt:lpstr>
      <vt:lpstr>PowerPoint Presentation</vt:lpstr>
      <vt:lpstr>PowerPoint Presentation</vt:lpstr>
      <vt:lpstr> Assess Your Negotiation Parameters</vt:lpstr>
      <vt:lpstr>Establish a Mindset</vt:lpstr>
      <vt:lpstr>PowerPoint Presentation</vt:lpstr>
      <vt:lpstr>Develop an Opening Script</vt:lpstr>
      <vt:lpstr>Develop an Opening Script</vt:lpstr>
      <vt:lpstr>Develop an Opening Script</vt:lpstr>
      <vt:lpstr>Develop an Opening Script</vt:lpstr>
      <vt:lpstr>Develop an Opening Script</vt:lpstr>
      <vt:lpstr>Thanksgiving Dinner Conversation</vt:lpstr>
      <vt:lpstr>Thanksgiving Dinner Conversation</vt:lpstr>
      <vt:lpstr>Thanksgiving Dinner Conversation</vt:lpstr>
      <vt:lpstr>What Helped This Conversation Go Smoothly?</vt:lpstr>
      <vt:lpstr>PowerPoint Presentation</vt:lpstr>
      <vt:lpstr>Use a Cooperative Approach</vt:lpstr>
      <vt:lpstr>PowerPoint Presentation</vt:lpstr>
      <vt:lpstr>Manage Emotions</vt:lpstr>
      <vt:lpstr>Don’t Give Up Too Soon</vt:lpstr>
      <vt:lpstr>Practice</vt:lpstr>
      <vt:lpstr>Summary</vt:lpstr>
      <vt:lpstr>The Bottom Line</vt:lpstr>
      <vt:lpstr>Next Steps</vt:lpstr>
    </vt:vector>
  </TitlesOfParts>
  <Company>The Hartford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Ask for More</dc:title>
  <dc:creator>dd81913</dc:creator>
  <cp:keywords>#1nt3rn@l# #H1d3-F00t3r#</cp:keywords>
  <cp:revision>1</cp:revision>
  <cp:lastPrinted>2025-02-06T16:11:59Z</cp:lastPrinted>
  <dcterms:created xsi:type="dcterms:W3CDTF">2012-08-09T19:54:06Z</dcterms:created>
  <dcterms:modified xsi:type="dcterms:W3CDTF">2025-02-06T21:31:24Z</dcterms:modified>
  <cp:category>Company Confidential</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78b756a3-dcfa-4f80-8dbb-5024b97480aa</vt:lpwstr>
  </property>
  <property fmtid="{D5CDD505-2E9C-101B-9397-08002B2CF9AE}" pid="3" name="bjSaver">
    <vt:lpwstr>R29V4oXA9nOivWucafCIb9jyGF6oESlZ</vt:lpwstr>
  </property>
  <property fmtid="{D5CDD505-2E9C-101B-9397-08002B2CF9AE}" pid="4" name="bjLabelHistoryID">
    <vt:lpwstr>{1EA69B71-C0BD-47F3-967D-0F389C705143}</vt:lpwstr>
  </property>
  <property fmtid="{D5CDD505-2E9C-101B-9397-08002B2CF9AE}" pid="5" name="bjDocumentLabelXML">
    <vt:lpwstr>&lt;?xml version="1.0" encoding="us-ascii"?&gt;&lt;sisl xmlns:xsi="http://www.w3.org/2001/XMLSchema-instance" xmlns:xsd="http://www.w3.org/2001/XMLSchema" sislVersion="0" policy="246de94c-8867-47b0-926e-310c120d49ea" origin="userSelected" xmlns="http://www.boldonj</vt:lpwstr>
  </property>
  <property fmtid="{D5CDD505-2E9C-101B-9397-08002B2CF9AE}" pid="6" name="bjDocumentLabelXML-0">
    <vt:lpwstr>ames.com/2008/01/sie/internal/label"&gt;&lt;element uid="id_classification_confidential" value="" /&gt;&lt;element uid="8dd2a31d-a9f5-4c3b-9dfe-89695618346f" value="" /&gt;&lt;/sisl&gt;</vt:lpwstr>
  </property>
  <property fmtid="{D5CDD505-2E9C-101B-9397-08002B2CF9AE}" pid="7" name="bjDocumentSecurityLabel">
    <vt:lpwstr>Company Confidential</vt:lpwstr>
  </property>
  <property fmtid="{D5CDD505-2E9C-101B-9397-08002B2CF9AE}" pid="8" name="bjClsUserRVM">
    <vt:lpwstr>[]</vt:lpwstr>
  </property>
  <property fmtid="{D5CDD505-2E9C-101B-9397-08002B2CF9AE}" pid="9" name="MSIP_Label_36b19c09-48dc-483e-8a5f-9e92f1cd9848_Enabled">
    <vt:lpwstr>true</vt:lpwstr>
  </property>
  <property fmtid="{D5CDD505-2E9C-101B-9397-08002B2CF9AE}" pid="10" name="MSIP_Label_36b19c09-48dc-483e-8a5f-9e92f1cd9848_SetDate">
    <vt:lpwstr>2023-03-20T14:10:49Z</vt:lpwstr>
  </property>
  <property fmtid="{D5CDD505-2E9C-101B-9397-08002B2CF9AE}" pid="11" name="MSIP_Label_36b19c09-48dc-483e-8a5f-9e92f1cd9848_Method">
    <vt:lpwstr>Privileged</vt:lpwstr>
  </property>
  <property fmtid="{D5CDD505-2E9C-101B-9397-08002B2CF9AE}" pid="12" name="MSIP_Label_36b19c09-48dc-483e-8a5f-9e92f1cd9848_Name">
    <vt:lpwstr>NC - Hide Footer</vt:lpwstr>
  </property>
  <property fmtid="{D5CDD505-2E9C-101B-9397-08002B2CF9AE}" pid="13" name="MSIP_Label_36b19c09-48dc-483e-8a5f-9e92f1cd9848_SiteId">
    <vt:lpwstr>a311fc62-83f4-45f0-9502-1bb2247d4c8d</vt:lpwstr>
  </property>
  <property fmtid="{D5CDD505-2E9C-101B-9397-08002B2CF9AE}" pid="14" name="MSIP_Label_36b19c09-48dc-483e-8a5f-9e92f1cd9848_ActionId">
    <vt:lpwstr>ab12c325-5dca-4d89-bcdf-185f28e00801</vt:lpwstr>
  </property>
  <property fmtid="{D5CDD505-2E9C-101B-9397-08002B2CF9AE}" pid="15" name="MSIP_Label_36b19c09-48dc-483e-8a5f-9e92f1cd9848_ContentBits">
    <vt:lpwstr>0</vt:lpwstr>
  </property>
  <property fmtid="{D5CDD505-2E9C-101B-9397-08002B2CF9AE}" pid="16" name="Keywords">
    <vt:lpwstr>#1nt3rn@l# #H1d3-F00t3r#</vt:lpwstr>
  </property>
  <property fmtid="{D5CDD505-2E9C-101B-9397-08002B2CF9AE}" pid="17" name="x-dataclassification">
    <vt:lpwstr>#1nt3rn@l#</vt:lpwstr>
  </property>
  <property fmtid="{D5CDD505-2E9C-101B-9397-08002B2CF9AE}" pid="18" name="ContentTypeId">
    <vt:lpwstr>0x010100EB95E5094FDCD94E8B554859962BC7A5</vt:lpwstr>
  </property>
  <property fmtid="{D5CDD505-2E9C-101B-9397-08002B2CF9AE}" pid="19" name="MediaServiceImageTags">
    <vt:lpwstr/>
  </property>
</Properties>
</file>